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1" r:id="rId2"/>
    <p:sldMasterId id="2147483793" r:id="rId3"/>
    <p:sldMasterId id="2147483805" r:id="rId4"/>
    <p:sldMasterId id="2147483817" r:id="rId5"/>
    <p:sldMasterId id="2147483829" r:id="rId6"/>
    <p:sldMasterId id="2147483841" r:id="rId7"/>
    <p:sldMasterId id="2147483853" r:id="rId8"/>
    <p:sldMasterId id="2147483865" r:id="rId9"/>
    <p:sldMasterId id="2147483877" r:id="rId10"/>
    <p:sldMasterId id="2147483889" r:id="rId11"/>
    <p:sldMasterId id="2147483901" r:id="rId12"/>
    <p:sldMasterId id="2147483913" r:id="rId13"/>
    <p:sldMasterId id="2147483925" r:id="rId14"/>
    <p:sldMasterId id="2147483937" r:id="rId15"/>
    <p:sldMasterId id="2147483949" r:id="rId16"/>
    <p:sldMasterId id="2147483961" r:id="rId17"/>
    <p:sldMasterId id="2147483985" r:id="rId18"/>
    <p:sldMasterId id="2147483997" r:id="rId19"/>
    <p:sldMasterId id="2147484009" r:id="rId20"/>
    <p:sldMasterId id="2147484021" r:id="rId21"/>
  </p:sldMasterIdLst>
  <p:notesMasterIdLst>
    <p:notesMasterId r:id="rId61"/>
  </p:notesMasterIdLst>
  <p:sldIdLst>
    <p:sldId id="256" r:id="rId22"/>
    <p:sldId id="304" r:id="rId23"/>
    <p:sldId id="298" r:id="rId24"/>
    <p:sldId id="300" r:id="rId25"/>
    <p:sldId id="306" r:id="rId26"/>
    <p:sldId id="302" r:id="rId27"/>
    <p:sldId id="307" r:id="rId28"/>
    <p:sldId id="295" r:id="rId29"/>
    <p:sldId id="283" r:id="rId30"/>
    <p:sldId id="284" r:id="rId31"/>
    <p:sldId id="285" r:id="rId32"/>
    <p:sldId id="286" r:id="rId33"/>
    <p:sldId id="310" r:id="rId34"/>
    <p:sldId id="305" r:id="rId35"/>
    <p:sldId id="287" r:id="rId36"/>
    <p:sldId id="296" r:id="rId37"/>
    <p:sldId id="288" r:id="rId38"/>
    <p:sldId id="312" r:id="rId39"/>
    <p:sldId id="313" r:id="rId40"/>
    <p:sldId id="289" r:id="rId41"/>
    <p:sldId id="290" r:id="rId42"/>
    <p:sldId id="297" r:id="rId43"/>
    <p:sldId id="291" r:id="rId44"/>
    <p:sldId id="292" r:id="rId45"/>
    <p:sldId id="293" r:id="rId46"/>
    <p:sldId id="325" r:id="rId47"/>
    <p:sldId id="314" r:id="rId48"/>
    <p:sldId id="32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08" r:id="rId59"/>
    <p:sldId id="29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0" autoAdjust="0"/>
    <p:restoredTop sz="94660"/>
  </p:normalViewPr>
  <p:slideViewPr>
    <p:cSldViewPr>
      <p:cViewPr varScale="1">
        <p:scale>
          <a:sx n="69" d="100"/>
          <a:sy n="69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61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49E5A-04C8-4689-B716-19E672996A38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E35F9-B847-43B3-9F86-280929D02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851CB-5D35-49D0-B071-00D44916536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4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2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2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0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13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9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1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9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0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58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56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77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74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79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88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622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96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16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9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91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16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4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1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70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12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6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16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60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4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04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7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77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8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7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48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1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70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2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18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64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7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46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115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0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5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58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26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8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7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473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7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0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5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64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6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82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28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1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09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3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22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2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44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7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33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28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2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0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83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955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9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83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85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4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0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89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55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236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3566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1D3641"/>
                </a:solidFill>
              </a:rPr>
              <a:pPr/>
              <a:t>4/20/2017</a:t>
            </a:fld>
            <a:endParaRPr lang="en-US">
              <a:solidFill>
                <a:srgbClr val="1D3641"/>
              </a:solidFill>
            </a:endParaRPr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D3641"/>
              </a:solidFill>
            </a:endParaRP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1D3641"/>
                </a:solidFill>
              </a:rPr>
              <a:pPr/>
              <a:t>‹#›</a:t>
            </a:fld>
            <a:endParaRPr lang="en-US">
              <a:solidFill>
                <a:srgbClr val="1D36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53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3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7882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125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4360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880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27372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105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3810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4124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6134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7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1D3641"/>
                </a:solidFill>
              </a:rPr>
              <a:pPr/>
              <a:t>4/20/2017</a:t>
            </a:fld>
            <a:endParaRPr lang="en-US">
              <a:solidFill>
                <a:srgbClr val="1D3641"/>
              </a:solidFill>
            </a:endParaRPr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D3641"/>
              </a:solidFill>
            </a:endParaRP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1D3641"/>
                </a:solidFill>
              </a:rPr>
              <a:pPr/>
              <a:t>‹#›</a:t>
            </a:fld>
            <a:endParaRPr lang="en-US">
              <a:solidFill>
                <a:srgbClr val="1D36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0974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9886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66177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9821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62115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36273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991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2529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0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28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639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075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5004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0976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55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9711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078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836714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5278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44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54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8478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0450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3403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9750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8181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9819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7971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8702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57550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72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28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9425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1482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4820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7382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79163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8121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207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10679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2342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768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71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0121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02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95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07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8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1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0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75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14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93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4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7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63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07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2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51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02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5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3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2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72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6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73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3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2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02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5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99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45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3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07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3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6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2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08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5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01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1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90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14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7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81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5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79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10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69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3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14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45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17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52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5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98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1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8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6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78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45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0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5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39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04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4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66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642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21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73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0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34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51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ADD73CD-EFF0-4FF0-B3AD-6A8505F8FD6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892A625-C7FA-4B4B-9D10-F9DF4D92E2C3}" type="datetimeFigureOut">
              <a:rPr lang="en-US" smtClean="0"/>
              <a:t>4/20/2017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3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3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29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74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srgbClr val="DFE6D0"/>
                </a:solidFill>
              </a:rPr>
              <a:pPr/>
              <a:t>4/20/2017</a:t>
            </a:fld>
            <a:endParaRPr lang="en-US">
              <a:solidFill>
                <a:srgbClr val="DFE6D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DFE6D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srgbClr val="DFE6D0"/>
                </a:solidFill>
              </a:rPr>
              <a:pPr/>
              <a:t>‹#›</a:t>
            </a:fld>
            <a:endParaRPr lang="en-US">
              <a:solidFill>
                <a:srgbClr val="DFE6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0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3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5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4/20/2017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1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1BBF161-38C1-4D18-94B0-2252CE7E88FB}" type="datetimeFigureOut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4/20/2017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F02387C-FF2A-476E-8ED4-FCBA366DF279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6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0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3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8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8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1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BBF161-38C1-4D18-94B0-2252CE7E88F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4/20/2017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02387C-FF2A-476E-8ED4-FCBA366DF279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7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.emf"/><Relationship Id="rId671" Type="http://schemas.openxmlformats.org/officeDocument/2006/relationships/image" Target="../media/image674.emf"/><Relationship Id="rId769" Type="http://schemas.openxmlformats.org/officeDocument/2006/relationships/image" Target="../media/image772.emf"/><Relationship Id="rId976" Type="http://schemas.openxmlformats.org/officeDocument/2006/relationships/image" Target="../media/image979.emf"/><Relationship Id="rId21" Type="http://schemas.openxmlformats.org/officeDocument/2006/relationships/image" Target="../media/image24.emf"/><Relationship Id="rId324" Type="http://schemas.openxmlformats.org/officeDocument/2006/relationships/image" Target="../media/image327.emf"/><Relationship Id="rId531" Type="http://schemas.openxmlformats.org/officeDocument/2006/relationships/image" Target="../media/image534.emf"/><Relationship Id="rId629" Type="http://schemas.openxmlformats.org/officeDocument/2006/relationships/image" Target="../media/image632.emf"/><Relationship Id="rId170" Type="http://schemas.openxmlformats.org/officeDocument/2006/relationships/image" Target="../media/image173.emf"/><Relationship Id="rId836" Type="http://schemas.openxmlformats.org/officeDocument/2006/relationships/image" Target="../media/image839.emf"/><Relationship Id="rId1021" Type="http://schemas.openxmlformats.org/officeDocument/2006/relationships/image" Target="../media/image1024.emf"/><Relationship Id="rId1119" Type="http://schemas.openxmlformats.org/officeDocument/2006/relationships/image" Target="../media/image1122.emf"/><Relationship Id="rId268" Type="http://schemas.openxmlformats.org/officeDocument/2006/relationships/image" Target="../media/image271.emf"/><Relationship Id="rId475" Type="http://schemas.openxmlformats.org/officeDocument/2006/relationships/image" Target="../media/image478.emf"/><Relationship Id="rId682" Type="http://schemas.openxmlformats.org/officeDocument/2006/relationships/image" Target="../media/image685.emf"/><Relationship Id="rId903" Type="http://schemas.openxmlformats.org/officeDocument/2006/relationships/image" Target="../media/image906.emf"/><Relationship Id="rId32" Type="http://schemas.openxmlformats.org/officeDocument/2006/relationships/image" Target="../media/image35.emf"/><Relationship Id="rId128" Type="http://schemas.openxmlformats.org/officeDocument/2006/relationships/image" Target="../media/image131.emf"/><Relationship Id="rId335" Type="http://schemas.openxmlformats.org/officeDocument/2006/relationships/image" Target="../media/image338.emf"/><Relationship Id="rId542" Type="http://schemas.openxmlformats.org/officeDocument/2006/relationships/image" Target="../media/image545.emf"/><Relationship Id="rId987" Type="http://schemas.openxmlformats.org/officeDocument/2006/relationships/image" Target="../media/image990.emf"/><Relationship Id="rId181" Type="http://schemas.openxmlformats.org/officeDocument/2006/relationships/image" Target="../media/image184.emf"/><Relationship Id="rId402" Type="http://schemas.openxmlformats.org/officeDocument/2006/relationships/image" Target="../media/image405.emf"/><Relationship Id="rId847" Type="http://schemas.openxmlformats.org/officeDocument/2006/relationships/image" Target="../media/image850.emf"/><Relationship Id="rId1032" Type="http://schemas.openxmlformats.org/officeDocument/2006/relationships/image" Target="../media/image1035.emf"/><Relationship Id="rId279" Type="http://schemas.openxmlformats.org/officeDocument/2006/relationships/image" Target="../media/image282.emf"/><Relationship Id="rId486" Type="http://schemas.openxmlformats.org/officeDocument/2006/relationships/image" Target="../media/image489.emf"/><Relationship Id="rId693" Type="http://schemas.openxmlformats.org/officeDocument/2006/relationships/image" Target="../media/image696.emf"/><Relationship Id="rId707" Type="http://schemas.openxmlformats.org/officeDocument/2006/relationships/image" Target="../media/image710.emf"/><Relationship Id="rId914" Type="http://schemas.openxmlformats.org/officeDocument/2006/relationships/image" Target="../media/image917.emf"/><Relationship Id="rId43" Type="http://schemas.openxmlformats.org/officeDocument/2006/relationships/image" Target="../media/image46.emf"/><Relationship Id="rId139" Type="http://schemas.openxmlformats.org/officeDocument/2006/relationships/image" Target="../media/image142.emf"/><Relationship Id="rId346" Type="http://schemas.openxmlformats.org/officeDocument/2006/relationships/image" Target="../media/image349.emf"/><Relationship Id="rId553" Type="http://schemas.openxmlformats.org/officeDocument/2006/relationships/image" Target="../media/image556.emf"/><Relationship Id="rId760" Type="http://schemas.openxmlformats.org/officeDocument/2006/relationships/image" Target="../media/image763.emf"/><Relationship Id="rId998" Type="http://schemas.openxmlformats.org/officeDocument/2006/relationships/image" Target="../media/image1001.emf"/><Relationship Id="rId192" Type="http://schemas.openxmlformats.org/officeDocument/2006/relationships/image" Target="../media/image195.emf"/><Relationship Id="rId206" Type="http://schemas.openxmlformats.org/officeDocument/2006/relationships/image" Target="../media/image209.emf"/><Relationship Id="rId413" Type="http://schemas.openxmlformats.org/officeDocument/2006/relationships/image" Target="../media/image416.emf"/><Relationship Id="rId858" Type="http://schemas.openxmlformats.org/officeDocument/2006/relationships/image" Target="../media/image861.emf"/><Relationship Id="rId1043" Type="http://schemas.openxmlformats.org/officeDocument/2006/relationships/image" Target="../media/image1046.emf"/><Relationship Id="rId497" Type="http://schemas.openxmlformats.org/officeDocument/2006/relationships/image" Target="../media/image500.emf"/><Relationship Id="rId620" Type="http://schemas.openxmlformats.org/officeDocument/2006/relationships/image" Target="../media/image623.emf"/><Relationship Id="rId718" Type="http://schemas.openxmlformats.org/officeDocument/2006/relationships/image" Target="../media/image721.emf"/><Relationship Id="rId925" Type="http://schemas.openxmlformats.org/officeDocument/2006/relationships/image" Target="../media/image928.emf"/><Relationship Id="rId357" Type="http://schemas.openxmlformats.org/officeDocument/2006/relationships/image" Target="../media/image360.emf"/><Relationship Id="rId1110" Type="http://schemas.openxmlformats.org/officeDocument/2006/relationships/image" Target="../media/image1113.emf"/><Relationship Id="rId54" Type="http://schemas.openxmlformats.org/officeDocument/2006/relationships/image" Target="../media/image57.emf"/><Relationship Id="rId217" Type="http://schemas.openxmlformats.org/officeDocument/2006/relationships/image" Target="../media/image220.emf"/><Relationship Id="rId564" Type="http://schemas.openxmlformats.org/officeDocument/2006/relationships/image" Target="../media/image567.emf"/><Relationship Id="rId771" Type="http://schemas.openxmlformats.org/officeDocument/2006/relationships/image" Target="../media/image774.emf"/><Relationship Id="rId869" Type="http://schemas.openxmlformats.org/officeDocument/2006/relationships/image" Target="../media/image872.emf"/><Relationship Id="rId424" Type="http://schemas.openxmlformats.org/officeDocument/2006/relationships/image" Target="../media/image427.emf"/><Relationship Id="rId631" Type="http://schemas.openxmlformats.org/officeDocument/2006/relationships/image" Target="../media/image634.emf"/><Relationship Id="rId729" Type="http://schemas.openxmlformats.org/officeDocument/2006/relationships/image" Target="../media/image732.emf"/><Relationship Id="rId1054" Type="http://schemas.openxmlformats.org/officeDocument/2006/relationships/image" Target="../media/image1057.emf"/><Relationship Id="rId270" Type="http://schemas.openxmlformats.org/officeDocument/2006/relationships/image" Target="../media/image273.emf"/><Relationship Id="rId936" Type="http://schemas.openxmlformats.org/officeDocument/2006/relationships/image" Target="../media/image939.emf"/><Relationship Id="rId1121" Type="http://schemas.openxmlformats.org/officeDocument/2006/relationships/image" Target="../media/image1124.emf"/><Relationship Id="rId65" Type="http://schemas.openxmlformats.org/officeDocument/2006/relationships/image" Target="../media/image68.emf"/><Relationship Id="rId130" Type="http://schemas.openxmlformats.org/officeDocument/2006/relationships/image" Target="../media/image133.emf"/><Relationship Id="rId368" Type="http://schemas.openxmlformats.org/officeDocument/2006/relationships/image" Target="../media/image371.emf"/><Relationship Id="rId575" Type="http://schemas.openxmlformats.org/officeDocument/2006/relationships/image" Target="../media/image578.emf"/><Relationship Id="rId782" Type="http://schemas.openxmlformats.org/officeDocument/2006/relationships/image" Target="../media/image785.emf"/><Relationship Id="rId228" Type="http://schemas.openxmlformats.org/officeDocument/2006/relationships/image" Target="../media/image231.emf"/><Relationship Id="rId435" Type="http://schemas.openxmlformats.org/officeDocument/2006/relationships/image" Target="../media/image438.emf"/><Relationship Id="rId642" Type="http://schemas.openxmlformats.org/officeDocument/2006/relationships/image" Target="../media/image645.emf"/><Relationship Id="rId1065" Type="http://schemas.openxmlformats.org/officeDocument/2006/relationships/image" Target="../media/image1068.emf"/><Relationship Id="rId281" Type="http://schemas.openxmlformats.org/officeDocument/2006/relationships/image" Target="../media/image284.emf"/><Relationship Id="rId502" Type="http://schemas.openxmlformats.org/officeDocument/2006/relationships/image" Target="../media/image505.emf"/><Relationship Id="rId947" Type="http://schemas.openxmlformats.org/officeDocument/2006/relationships/image" Target="../media/image950.emf"/><Relationship Id="rId76" Type="http://schemas.openxmlformats.org/officeDocument/2006/relationships/image" Target="../media/image79.emf"/><Relationship Id="rId141" Type="http://schemas.openxmlformats.org/officeDocument/2006/relationships/image" Target="../media/image144.emf"/><Relationship Id="rId379" Type="http://schemas.openxmlformats.org/officeDocument/2006/relationships/image" Target="../media/image382.emf"/><Relationship Id="rId586" Type="http://schemas.openxmlformats.org/officeDocument/2006/relationships/image" Target="../media/image589.emf"/><Relationship Id="rId793" Type="http://schemas.openxmlformats.org/officeDocument/2006/relationships/image" Target="../media/image796.emf"/><Relationship Id="rId807" Type="http://schemas.openxmlformats.org/officeDocument/2006/relationships/image" Target="../media/image810.emf"/><Relationship Id="rId7" Type="http://schemas.openxmlformats.org/officeDocument/2006/relationships/image" Target="../media/image10.emf"/><Relationship Id="rId239" Type="http://schemas.openxmlformats.org/officeDocument/2006/relationships/image" Target="../media/image242.emf"/><Relationship Id="rId446" Type="http://schemas.openxmlformats.org/officeDocument/2006/relationships/image" Target="../media/image449.emf"/><Relationship Id="rId653" Type="http://schemas.openxmlformats.org/officeDocument/2006/relationships/image" Target="../media/image656.emf"/><Relationship Id="rId1076" Type="http://schemas.openxmlformats.org/officeDocument/2006/relationships/image" Target="../media/image1079.emf"/><Relationship Id="rId292" Type="http://schemas.openxmlformats.org/officeDocument/2006/relationships/image" Target="../media/image295.emf"/><Relationship Id="rId306" Type="http://schemas.openxmlformats.org/officeDocument/2006/relationships/image" Target="../media/image309.emf"/><Relationship Id="rId860" Type="http://schemas.openxmlformats.org/officeDocument/2006/relationships/image" Target="../media/image863.emf"/><Relationship Id="rId958" Type="http://schemas.openxmlformats.org/officeDocument/2006/relationships/image" Target="../media/image961.emf"/><Relationship Id="rId87" Type="http://schemas.openxmlformats.org/officeDocument/2006/relationships/image" Target="../media/image90.emf"/><Relationship Id="rId513" Type="http://schemas.openxmlformats.org/officeDocument/2006/relationships/image" Target="../media/image516.emf"/><Relationship Id="rId597" Type="http://schemas.openxmlformats.org/officeDocument/2006/relationships/image" Target="../media/image600.emf"/><Relationship Id="rId720" Type="http://schemas.openxmlformats.org/officeDocument/2006/relationships/image" Target="../media/image723.emf"/><Relationship Id="rId818" Type="http://schemas.openxmlformats.org/officeDocument/2006/relationships/image" Target="../media/image821.emf"/><Relationship Id="rId152" Type="http://schemas.openxmlformats.org/officeDocument/2006/relationships/image" Target="../media/image155.emf"/><Relationship Id="rId457" Type="http://schemas.openxmlformats.org/officeDocument/2006/relationships/image" Target="../media/image460.emf"/><Relationship Id="rId1003" Type="http://schemas.openxmlformats.org/officeDocument/2006/relationships/image" Target="../media/image1006.emf"/><Relationship Id="rId1087" Type="http://schemas.openxmlformats.org/officeDocument/2006/relationships/image" Target="../media/image1090.emf"/><Relationship Id="rId664" Type="http://schemas.openxmlformats.org/officeDocument/2006/relationships/image" Target="../media/image667.emf"/><Relationship Id="rId871" Type="http://schemas.openxmlformats.org/officeDocument/2006/relationships/image" Target="../media/image874.emf"/><Relationship Id="rId969" Type="http://schemas.openxmlformats.org/officeDocument/2006/relationships/image" Target="../media/image972.emf"/><Relationship Id="rId14" Type="http://schemas.openxmlformats.org/officeDocument/2006/relationships/image" Target="../media/image17.emf"/><Relationship Id="rId317" Type="http://schemas.openxmlformats.org/officeDocument/2006/relationships/image" Target="../media/image320.emf"/><Relationship Id="rId524" Type="http://schemas.openxmlformats.org/officeDocument/2006/relationships/image" Target="../media/image527.emf"/><Relationship Id="rId731" Type="http://schemas.openxmlformats.org/officeDocument/2006/relationships/image" Target="../media/image734.emf"/><Relationship Id="rId98" Type="http://schemas.openxmlformats.org/officeDocument/2006/relationships/image" Target="../media/image101.emf"/><Relationship Id="rId163" Type="http://schemas.openxmlformats.org/officeDocument/2006/relationships/image" Target="../media/image166.emf"/><Relationship Id="rId370" Type="http://schemas.openxmlformats.org/officeDocument/2006/relationships/image" Target="../media/image373.emf"/><Relationship Id="rId829" Type="http://schemas.openxmlformats.org/officeDocument/2006/relationships/image" Target="../media/image832.emf"/><Relationship Id="rId1014" Type="http://schemas.openxmlformats.org/officeDocument/2006/relationships/image" Target="../media/image1017.emf"/><Relationship Id="rId230" Type="http://schemas.openxmlformats.org/officeDocument/2006/relationships/image" Target="../media/image233.emf"/><Relationship Id="rId468" Type="http://schemas.openxmlformats.org/officeDocument/2006/relationships/image" Target="../media/image471.emf"/><Relationship Id="rId675" Type="http://schemas.openxmlformats.org/officeDocument/2006/relationships/image" Target="../media/image678.emf"/><Relationship Id="rId882" Type="http://schemas.openxmlformats.org/officeDocument/2006/relationships/image" Target="../media/image885.emf"/><Relationship Id="rId1098" Type="http://schemas.openxmlformats.org/officeDocument/2006/relationships/image" Target="../media/image1101.emf"/><Relationship Id="rId25" Type="http://schemas.openxmlformats.org/officeDocument/2006/relationships/image" Target="../media/image28.emf"/><Relationship Id="rId328" Type="http://schemas.openxmlformats.org/officeDocument/2006/relationships/image" Target="../media/image331.emf"/><Relationship Id="rId535" Type="http://schemas.openxmlformats.org/officeDocument/2006/relationships/image" Target="../media/image538.emf"/><Relationship Id="rId742" Type="http://schemas.openxmlformats.org/officeDocument/2006/relationships/image" Target="../media/image745.emf"/><Relationship Id="rId174" Type="http://schemas.openxmlformats.org/officeDocument/2006/relationships/image" Target="../media/image177.emf"/><Relationship Id="rId381" Type="http://schemas.openxmlformats.org/officeDocument/2006/relationships/image" Target="../media/image384.emf"/><Relationship Id="rId602" Type="http://schemas.openxmlformats.org/officeDocument/2006/relationships/image" Target="../media/image605.emf"/><Relationship Id="rId1025" Type="http://schemas.openxmlformats.org/officeDocument/2006/relationships/image" Target="../media/image1028.emf"/><Relationship Id="rId241" Type="http://schemas.openxmlformats.org/officeDocument/2006/relationships/image" Target="../media/image244.emf"/><Relationship Id="rId479" Type="http://schemas.openxmlformats.org/officeDocument/2006/relationships/image" Target="../media/image482.emf"/><Relationship Id="rId686" Type="http://schemas.openxmlformats.org/officeDocument/2006/relationships/image" Target="../media/image689.emf"/><Relationship Id="rId893" Type="http://schemas.openxmlformats.org/officeDocument/2006/relationships/image" Target="../media/image896.emf"/><Relationship Id="rId907" Type="http://schemas.openxmlformats.org/officeDocument/2006/relationships/image" Target="../media/image910.emf"/><Relationship Id="rId36" Type="http://schemas.openxmlformats.org/officeDocument/2006/relationships/image" Target="../media/image39.emf"/><Relationship Id="rId339" Type="http://schemas.openxmlformats.org/officeDocument/2006/relationships/image" Target="../media/image342.emf"/><Relationship Id="rId546" Type="http://schemas.openxmlformats.org/officeDocument/2006/relationships/image" Target="../media/image549.emf"/><Relationship Id="rId753" Type="http://schemas.openxmlformats.org/officeDocument/2006/relationships/image" Target="../media/image756.emf"/><Relationship Id="rId101" Type="http://schemas.openxmlformats.org/officeDocument/2006/relationships/image" Target="../media/image104.emf"/><Relationship Id="rId185" Type="http://schemas.openxmlformats.org/officeDocument/2006/relationships/image" Target="../media/image188.emf"/><Relationship Id="rId406" Type="http://schemas.openxmlformats.org/officeDocument/2006/relationships/image" Target="../media/image409.emf"/><Relationship Id="rId960" Type="http://schemas.openxmlformats.org/officeDocument/2006/relationships/image" Target="../media/image963.emf"/><Relationship Id="rId1036" Type="http://schemas.openxmlformats.org/officeDocument/2006/relationships/image" Target="../media/image1039.emf"/><Relationship Id="rId392" Type="http://schemas.openxmlformats.org/officeDocument/2006/relationships/image" Target="../media/image395.emf"/><Relationship Id="rId613" Type="http://schemas.openxmlformats.org/officeDocument/2006/relationships/image" Target="../media/image616.emf"/><Relationship Id="rId697" Type="http://schemas.openxmlformats.org/officeDocument/2006/relationships/image" Target="../media/image700.emf"/><Relationship Id="rId820" Type="http://schemas.openxmlformats.org/officeDocument/2006/relationships/image" Target="../media/image823.emf"/><Relationship Id="rId918" Type="http://schemas.openxmlformats.org/officeDocument/2006/relationships/image" Target="../media/image921.emf"/><Relationship Id="rId252" Type="http://schemas.openxmlformats.org/officeDocument/2006/relationships/image" Target="../media/image255.emf"/><Relationship Id="rId1103" Type="http://schemas.openxmlformats.org/officeDocument/2006/relationships/image" Target="../media/image1106.emf"/><Relationship Id="rId47" Type="http://schemas.openxmlformats.org/officeDocument/2006/relationships/image" Target="../media/image50.emf"/><Relationship Id="rId112" Type="http://schemas.openxmlformats.org/officeDocument/2006/relationships/image" Target="../media/image115.emf"/><Relationship Id="rId557" Type="http://schemas.openxmlformats.org/officeDocument/2006/relationships/image" Target="../media/image560.emf"/><Relationship Id="rId764" Type="http://schemas.openxmlformats.org/officeDocument/2006/relationships/image" Target="../media/image767.emf"/><Relationship Id="rId971" Type="http://schemas.openxmlformats.org/officeDocument/2006/relationships/image" Target="../media/image974.emf"/><Relationship Id="rId196" Type="http://schemas.openxmlformats.org/officeDocument/2006/relationships/image" Target="../media/image199.emf"/><Relationship Id="rId417" Type="http://schemas.openxmlformats.org/officeDocument/2006/relationships/image" Target="../media/image420.emf"/><Relationship Id="rId624" Type="http://schemas.openxmlformats.org/officeDocument/2006/relationships/image" Target="../media/image627.emf"/><Relationship Id="rId831" Type="http://schemas.openxmlformats.org/officeDocument/2006/relationships/image" Target="../media/image834.emf"/><Relationship Id="rId1047" Type="http://schemas.openxmlformats.org/officeDocument/2006/relationships/image" Target="../media/image1050.emf"/><Relationship Id="rId263" Type="http://schemas.openxmlformats.org/officeDocument/2006/relationships/image" Target="../media/image266.emf"/><Relationship Id="rId470" Type="http://schemas.openxmlformats.org/officeDocument/2006/relationships/image" Target="../media/image473.emf"/><Relationship Id="rId929" Type="http://schemas.openxmlformats.org/officeDocument/2006/relationships/image" Target="../media/image932.emf"/><Relationship Id="rId1114" Type="http://schemas.openxmlformats.org/officeDocument/2006/relationships/image" Target="../media/image1117.emf"/><Relationship Id="rId58" Type="http://schemas.openxmlformats.org/officeDocument/2006/relationships/image" Target="../media/image61.emf"/><Relationship Id="rId123" Type="http://schemas.openxmlformats.org/officeDocument/2006/relationships/image" Target="../media/image126.emf"/><Relationship Id="rId330" Type="http://schemas.openxmlformats.org/officeDocument/2006/relationships/image" Target="../media/image333.emf"/><Relationship Id="rId568" Type="http://schemas.openxmlformats.org/officeDocument/2006/relationships/image" Target="../media/image571.emf"/><Relationship Id="rId775" Type="http://schemas.openxmlformats.org/officeDocument/2006/relationships/image" Target="../media/image778.emf"/><Relationship Id="rId982" Type="http://schemas.openxmlformats.org/officeDocument/2006/relationships/image" Target="../media/image985.emf"/><Relationship Id="rId428" Type="http://schemas.openxmlformats.org/officeDocument/2006/relationships/image" Target="../media/image431.emf"/><Relationship Id="rId635" Type="http://schemas.openxmlformats.org/officeDocument/2006/relationships/image" Target="../media/image638.emf"/><Relationship Id="rId842" Type="http://schemas.openxmlformats.org/officeDocument/2006/relationships/image" Target="../media/image845.emf"/><Relationship Id="rId1058" Type="http://schemas.openxmlformats.org/officeDocument/2006/relationships/image" Target="../media/image1061.emf"/><Relationship Id="rId274" Type="http://schemas.openxmlformats.org/officeDocument/2006/relationships/image" Target="../media/image277.emf"/><Relationship Id="rId481" Type="http://schemas.openxmlformats.org/officeDocument/2006/relationships/image" Target="../media/image484.emf"/><Relationship Id="rId702" Type="http://schemas.openxmlformats.org/officeDocument/2006/relationships/image" Target="../media/image705.emf"/><Relationship Id="rId1125" Type="http://schemas.openxmlformats.org/officeDocument/2006/relationships/image" Target="../media/image1128.emf"/><Relationship Id="rId69" Type="http://schemas.openxmlformats.org/officeDocument/2006/relationships/image" Target="../media/image72.emf"/><Relationship Id="rId134" Type="http://schemas.openxmlformats.org/officeDocument/2006/relationships/image" Target="../media/image137.emf"/><Relationship Id="rId579" Type="http://schemas.openxmlformats.org/officeDocument/2006/relationships/image" Target="../media/image582.emf"/><Relationship Id="rId786" Type="http://schemas.openxmlformats.org/officeDocument/2006/relationships/image" Target="../media/image789.emf"/><Relationship Id="rId993" Type="http://schemas.openxmlformats.org/officeDocument/2006/relationships/image" Target="../media/image996.emf"/><Relationship Id="rId341" Type="http://schemas.openxmlformats.org/officeDocument/2006/relationships/image" Target="../media/image344.emf"/><Relationship Id="rId439" Type="http://schemas.openxmlformats.org/officeDocument/2006/relationships/image" Target="../media/image442.emf"/><Relationship Id="rId646" Type="http://schemas.openxmlformats.org/officeDocument/2006/relationships/image" Target="../media/image649.emf"/><Relationship Id="rId1069" Type="http://schemas.openxmlformats.org/officeDocument/2006/relationships/image" Target="../media/image1072.emf"/><Relationship Id="rId201" Type="http://schemas.openxmlformats.org/officeDocument/2006/relationships/image" Target="../media/image204.emf"/><Relationship Id="rId285" Type="http://schemas.openxmlformats.org/officeDocument/2006/relationships/image" Target="../media/image288.emf"/><Relationship Id="rId506" Type="http://schemas.openxmlformats.org/officeDocument/2006/relationships/image" Target="../media/image509.emf"/><Relationship Id="rId853" Type="http://schemas.openxmlformats.org/officeDocument/2006/relationships/image" Target="../media/image856.emf"/><Relationship Id="rId492" Type="http://schemas.openxmlformats.org/officeDocument/2006/relationships/image" Target="../media/image495.emf"/><Relationship Id="rId713" Type="http://schemas.openxmlformats.org/officeDocument/2006/relationships/image" Target="../media/image716.emf"/><Relationship Id="rId797" Type="http://schemas.openxmlformats.org/officeDocument/2006/relationships/image" Target="../media/image800.emf"/><Relationship Id="rId920" Type="http://schemas.openxmlformats.org/officeDocument/2006/relationships/image" Target="../media/image923.emf"/><Relationship Id="rId145" Type="http://schemas.openxmlformats.org/officeDocument/2006/relationships/image" Target="../media/image148.emf"/><Relationship Id="rId352" Type="http://schemas.openxmlformats.org/officeDocument/2006/relationships/image" Target="../media/image355.emf"/><Relationship Id="rId212" Type="http://schemas.openxmlformats.org/officeDocument/2006/relationships/image" Target="../media/image215.emf"/><Relationship Id="rId657" Type="http://schemas.openxmlformats.org/officeDocument/2006/relationships/image" Target="../media/image660.emf"/><Relationship Id="rId864" Type="http://schemas.openxmlformats.org/officeDocument/2006/relationships/image" Target="../media/image867.emf"/><Relationship Id="rId296" Type="http://schemas.openxmlformats.org/officeDocument/2006/relationships/image" Target="../media/image299.emf"/><Relationship Id="rId517" Type="http://schemas.openxmlformats.org/officeDocument/2006/relationships/image" Target="../media/image520.emf"/><Relationship Id="rId724" Type="http://schemas.openxmlformats.org/officeDocument/2006/relationships/image" Target="../media/image727.emf"/><Relationship Id="rId931" Type="http://schemas.openxmlformats.org/officeDocument/2006/relationships/image" Target="../media/image934.emf"/><Relationship Id="rId60" Type="http://schemas.openxmlformats.org/officeDocument/2006/relationships/image" Target="../media/image63.emf"/><Relationship Id="rId156" Type="http://schemas.openxmlformats.org/officeDocument/2006/relationships/image" Target="../media/image159.emf"/><Relationship Id="rId363" Type="http://schemas.openxmlformats.org/officeDocument/2006/relationships/image" Target="../media/image366.emf"/><Relationship Id="rId570" Type="http://schemas.openxmlformats.org/officeDocument/2006/relationships/image" Target="../media/image573.emf"/><Relationship Id="rId1007" Type="http://schemas.openxmlformats.org/officeDocument/2006/relationships/image" Target="../media/image1010.emf"/><Relationship Id="rId223" Type="http://schemas.openxmlformats.org/officeDocument/2006/relationships/image" Target="../media/image226.emf"/><Relationship Id="rId430" Type="http://schemas.openxmlformats.org/officeDocument/2006/relationships/image" Target="../media/image433.emf"/><Relationship Id="rId668" Type="http://schemas.openxmlformats.org/officeDocument/2006/relationships/image" Target="../media/image671.emf"/><Relationship Id="rId875" Type="http://schemas.openxmlformats.org/officeDocument/2006/relationships/image" Target="../media/image878.emf"/><Relationship Id="rId1060" Type="http://schemas.openxmlformats.org/officeDocument/2006/relationships/image" Target="../media/image1063.emf"/><Relationship Id="rId18" Type="http://schemas.openxmlformats.org/officeDocument/2006/relationships/image" Target="../media/image21.emf"/><Relationship Id="rId528" Type="http://schemas.openxmlformats.org/officeDocument/2006/relationships/image" Target="../media/image531.emf"/><Relationship Id="rId735" Type="http://schemas.openxmlformats.org/officeDocument/2006/relationships/image" Target="../media/image738.emf"/><Relationship Id="rId942" Type="http://schemas.openxmlformats.org/officeDocument/2006/relationships/image" Target="../media/image945.emf"/><Relationship Id="rId167" Type="http://schemas.openxmlformats.org/officeDocument/2006/relationships/image" Target="../media/image170.emf"/><Relationship Id="rId374" Type="http://schemas.openxmlformats.org/officeDocument/2006/relationships/image" Target="../media/image377.emf"/><Relationship Id="rId581" Type="http://schemas.openxmlformats.org/officeDocument/2006/relationships/image" Target="../media/image584.emf"/><Relationship Id="rId1018" Type="http://schemas.openxmlformats.org/officeDocument/2006/relationships/image" Target="../media/image1021.emf"/><Relationship Id="rId71" Type="http://schemas.openxmlformats.org/officeDocument/2006/relationships/image" Target="../media/image74.emf"/><Relationship Id="rId234" Type="http://schemas.openxmlformats.org/officeDocument/2006/relationships/image" Target="../media/image237.emf"/><Relationship Id="rId679" Type="http://schemas.openxmlformats.org/officeDocument/2006/relationships/image" Target="../media/image682.emf"/><Relationship Id="rId802" Type="http://schemas.openxmlformats.org/officeDocument/2006/relationships/image" Target="../media/image805.emf"/><Relationship Id="rId886" Type="http://schemas.openxmlformats.org/officeDocument/2006/relationships/image" Target="../media/image889.emf"/><Relationship Id="rId2" Type="http://schemas.openxmlformats.org/officeDocument/2006/relationships/image" Target="../media/image5.png"/><Relationship Id="rId29" Type="http://schemas.openxmlformats.org/officeDocument/2006/relationships/image" Target="../media/image32.emf"/><Relationship Id="rId441" Type="http://schemas.openxmlformats.org/officeDocument/2006/relationships/image" Target="../media/image444.emf"/><Relationship Id="rId539" Type="http://schemas.openxmlformats.org/officeDocument/2006/relationships/image" Target="../media/image542.emf"/><Relationship Id="rId746" Type="http://schemas.openxmlformats.org/officeDocument/2006/relationships/image" Target="../media/image749.emf"/><Relationship Id="rId1071" Type="http://schemas.openxmlformats.org/officeDocument/2006/relationships/image" Target="../media/image1074.emf"/><Relationship Id="rId178" Type="http://schemas.openxmlformats.org/officeDocument/2006/relationships/image" Target="../media/image181.emf"/><Relationship Id="rId301" Type="http://schemas.openxmlformats.org/officeDocument/2006/relationships/image" Target="../media/image304.emf"/><Relationship Id="rId953" Type="http://schemas.openxmlformats.org/officeDocument/2006/relationships/image" Target="../media/image956.emf"/><Relationship Id="rId1029" Type="http://schemas.openxmlformats.org/officeDocument/2006/relationships/image" Target="../media/image1032.emf"/><Relationship Id="rId82" Type="http://schemas.openxmlformats.org/officeDocument/2006/relationships/image" Target="../media/image85.emf"/><Relationship Id="rId385" Type="http://schemas.openxmlformats.org/officeDocument/2006/relationships/image" Target="../media/image388.emf"/><Relationship Id="rId592" Type="http://schemas.openxmlformats.org/officeDocument/2006/relationships/image" Target="../media/image595.emf"/><Relationship Id="rId606" Type="http://schemas.openxmlformats.org/officeDocument/2006/relationships/image" Target="../media/image609.emf"/><Relationship Id="rId813" Type="http://schemas.openxmlformats.org/officeDocument/2006/relationships/image" Target="../media/image816.emf"/><Relationship Id="rId245" Type="http://schemas.openxmlformats.org/officeDocument/2006/relationships/image" Target="../media/image248.emf"/><Relationship Id="rId452" Type="http://schemas.openxmlformats.org/officeDocument/2006/relationships/image" Target="../media/image455.emf"/><Relationship Id="rId897" Type="http://schemas.openxmlformats.org/officeDocument/2006/relationships/image" Target="../media/image900.emf"/><Relationship Id="rId1082" Type="http://schemas.openxmlformats.org/officeDocument/2006/relationships/image" Target="../media/image1085.emf"/><Relationship Id="rId105" Type="http://schemas.openxmlformats.org/officeDocument/2006/relationships/image" Target="../media/image108.emf"/><Relationship Id="rId312" Type="http://schemas.openxmlformats.org/officeDocument/2006/relationships/image" Target="../media/image315.emf"/><Relationship Id="rId757" Type="http://schemas.openxmlformats.org/officeDocument/2006/relationships/image" Target="../media/image760.emf"/><Relationship Id="rId964" Type="http://schemas.openxmlformats.org/officeDocument/2006/relationships/image" Target="../media/image967.emf"/><Relationship Id="rId93" Type="http://schemas.openxmlformats.org/officeDocument/2006/relationships/image" Target="../media/image96.emf"/><Relationship Id="rId189" Type="http://schemas.openxmlformats.org/officeDocument/2006/relationships/image" Target="../media/image192.emf"/><Relationship Id="rId396" Type="http://schemas.openxmlformats.org/officeDocument/2006/relationships/image" Target="../media/image399.emf"/><Relationship Id="rId617" Type="http://schemas.openxmlformats.org/officeDocument/2006/relationships/image" Target="../media/image620.emf"/><Relationship Id="rId824" Type="http://schemas.openxmlformats.org/officeDocument/2006/relationships/image" Target="../media/image827.emf"/><Relationship Id="rId256" Type="http://schemas.openxmlformats.org/officeDocument/2006/relationships/image" Target="../media/image259.emf"/><Relationship Id="rId463" Type="http://schemas.openxmlformats.org/officeDocument/2006/relationships/image" Target="../media/image466.emf"/><Relationship Id="rId670" Type="http://schemas.openxmlformats.org/officeDocument/2006/relationships/image" Target="../media/image673.emf"/><Relationship Id="rId1093" Type="http://schemas.openxmlformats.org/officeDocument/2006/relationships/image" Target="../media/image1096.emf"/><Relationship Id="rId1107" Type="http://schemas.openxmlformats.org/officeDocument/2006/relationships/image" Target="../media/image1110.emf"/><Relationship Id="rId116" Type="http://schemas.openxmlformats.org/officeDocument/2006/relationships/image" Target="../media/image119.emf"/><Relationship Id="rId323" Type="http://schemas.openxmlformats.org/officeDocument/2006/relationships/image" Target="../media/image326.emf"/><Relationship Id="rId530" Type="http://schemas.openxmlformats.org/officeDocument/2006/relationships/image" Target="../media/image533.emf"/><Relationship Id="rId768" Type="http://schemas.openxmlformats.org/officeDocument/2006/relationships/image" Target="../media/image771.emf"/><Relationship Id="rId975" Type="http://schemas.openxmlformats.org/officeDocument/2006/relationships/image" Target="../media/image978.emf"/><Relationship Id="rId20" Type="http://schemas.openxmlformats.org/officeDocument/2006/relationships/image" Target="../media/image23.emf"/><Relationship Id="rId628" Type="http://schemas.openxmlformats.org/officeDocument/2006/relationships/image" Target="../media/image631.emf"/><Relationship Id="rId835" Type="http://schemas.openxmlformats.org/officeDocument/2006/relationships/image" Target="../media/image838.emf"/><Relationship Id="rId225" Type="http://schemas.openxmlformats.org/officeDocument/2006/relationships/image" Target="../media/image228.emf"/><Relationship Id="rId267" Type="http://schemas.openxmlformats.org/officeDocument/2006/relationships/image" Target="../media/image270.emf"/><Relationship Id="rId432" Type="http://schemas.openxmlformats.org/officeDocument/2006/relationships/image" Target="../media/image435.emf"/><Relationship Id="rId474" Type="http://schemas.openxmlformats.org/officeDocument/2006/relationships/image" Target="../media/image477.emf"/><Relationship Id="rId877" Type="http://schemas.openxmlformats.org/officeDocument/2006/relationships/image" Target="../media/image880.emf"/><Relationship Id="rId1020" Type="http://schemas.openxmlformats.org/officeDocument/2006/relationships/image" Target="../media/image1023.emf"/><Relationship Id="rId1062" Type="http://schemas.openxmlformats.org/officeDocument/2006/relationships/image" Target="../media/image1065.emf"/><Relationship Id="rId1118" Type="http://schemas.openxmlformats.org/officeDocument/2006/relationships/image" Target="../media/image1121.emf"/><Relationship Id="rId127" Type="http://schemas.openxmlformats.org/officeDocument/2006/relationships/image" Target="../media/image130.emf"/><Relationship Id="rId681" Type="http://schemas.openxmlformats.org/officeDocument/2006/relationships/image" Target="../media/image684.emf"/><Relationship Id="rId737" Type="http://schemas.openxmlformats.org/officeDocument/2006/relationships/image" Target="../media/image740.emf"/><Relationship Id="rId779" Type="http://schemas.openxmlformats.org/officeDocument/2006/relationships/image" Target="../media/image782.emf"/><Relationship Id="rId902" Type="http://schemas.openxmlformats.org/officeDocument/2006/relationships/image" Target="../media/image905.emf"/><Relationship Id="rId944" Type="http://schemas.openxmlformats.org/officeDocument/2006/relationships/image" Target="../media/image947.emf"/><Relationship Id="rId986" Type="http://schemas.openxmlformats.org/officeDocument/2006/relationships/image" Target="../media/image989.emf"/><Relationship Id="rId31" Type="http://schemas.openxmlformats.org/officeDocument/2006/relationships/image" Target="../media/image34.emf"/><Relationship Id="rId73" Type="http://schemas.openxmlformats.org/officeDocument/2006/relationships/image" Target="../media/image76.emf"/><Relationship Id="rId169" Type="http://schemas.openxmlformats.org/officeDocument/2006/relationships/image" Target="../media/image172.emf"/><Relationship Id="rId334" Type="http://schemas.openxmlformats.org/officeDocument/2006/relationships/image" Target="../media/image337.emf"/><Relationship Id="rId376" Type="http://schemas.openxmlformats.org/officeDocument/2006/relationships/image" Target="../media/image379.emf"/><Relationship Id="rId541" Type="http://schemas.openxmlformats.org/officeDocument/2006/relationships/image" Target="../media/image544.emf"/><Relationship Id="rId583" Type="http://schemas.openxmlformats.org/officeDocument/2006/relationships/image" Target="../media/image586.emf"/><Relationship Id="rId639" Type="http://schemas.openxmlformats.org/officeDocument/2006/relationships/image" Target="../media/image642.emf"/><Relationship Id="rId790" Type="http://schemas.openxmlformats.org/officeDocument/2006/relationships/image" Target="../media/image793.emf"/><Relationship Id="rId804" Type="http://schemas.openxmlformats.org/officeDocument/2006/relationships/image" Target="../media/image807.emf"/><Relationship Id="rId4" Type="http://schemas.openxmlformats.org/officeDocument/2006/relationships/image" Target="../media/image7.emf"/><Relationship Id="rId180" Type="http://schemas.openxmlformats.org/officeDocument/2006/relationships/image" Target="../media/image183.emf"/><Relationship Id="rId236" Type="http://schemas.openxmlformats.org/officeDocument/2006/relationships/image" Target="../media/image239.emf"/><Relationship Id="rId278" Type="http://schemas.openxmlformats.org/officeDocument/2006/relationships/image" Target="../media/image281.emf"/><Relationship Id="rId401" Type="http://schemas.openxmlformats.org/officeDocument/2006/relationships/image" Target="../media/image404.emf"/><Relationship Id="rId443" Type="http://schemas.openxmlformats.org/officeDocument/2006/relationships/image" Target="../media/image446.emf"/><Relationship Id="rId650" Type="http://schemas.openxmlformats.org/officeDocument/2006/relationships/image" Target="../media/image653.emf"/><Relationship Id="rId846" Type="http://schemas.openxmlformats.org/officeDocument/2006/relationships/image" Target="../media/image849.emf"/><Relationship Id="rId888" Type="http://schemas.openxmlformats.org/officeDocument/2006/relationships/image" Target="../media/image891.emf"/><Relationship Id="rId1031" Type="http://schemas.openxmlformats.org/officeDocument/2006/relationships/image" Target="../media/image1034.emf"/><Relationship Id="rId1073" Type="http://schemas.openxmlformats.org/officeDocument/2006/relationships/image" Target="../media/image1076.emf"/><Relationship Id="rId303" Type="http://schemas.openxmlformats.org/officeDocument/2006/relationships/image" Target="../media/image306.emf"/><Relationship Id="rId485" Type="http://schemas.openxmlformats.org/officeDocument/2006/relationships/image" Target="../media/image488.emf"/><Relationship Id="rId692" Type="http://schemas.openxmlformats.org/officeDocument/2006/relationships/image" Target="../media/image695.emf"/><Relationship Id="rId706" Type="http://schemas.openxmlformats.org/officeDocument/2006/relationships/image" Target="../media/image709.emf"/><Relationship Id="rId748" Type="http://schemas.openxmlformats.org/officeDocument/2006/relationships/image" Target="../media/image751.emf"/><Relationship Id="rId913" Type="http://schemas.openxmlformats.org/officeDocument/2006/relationships/image" Target="../media/image916.emf"/><Relationship Id="rId955" Type="http://schemas.openxmlformats.org/officeDocument/2006/relationships/image" Target="../media/image958.emf"/><Relationship Id="rId42" Type="http://schemas.openxmlformats.org/officeDocument/2006/relationships/image" Target="../media/image45.emf"/><Relationship Id="rId84" Type="http://schemas.openxmlformats.org/officeDocument/2006/relationships/image" Target="../media/image87.emf"/><Relationship Id="rId138" Type="http://schemas.openxmlformats.org/officeDocument/2006/relationships/image" Target="../media/image141.emf"/><Relationship Id="rId345" Type="http://schemas.openxmlformats.org/officeDocument/2006/relationships/image" Target="../media/image348.emf"/><Relationship Id="rId387" Type="http://schemas.openxmlformats.org/officeDocument/2006/relationships/image" Target="../media/image390.emf"/><Relationship Id="rId510" Type="http://schemas.openxmlformats.org/officeDocument/2006/relationships/image" Target="../media/image513.emf"/><Relationship Id="rId552" Type="http://schemas.openxmlformats.org/officeDocument/2006/relationships/image" Target="../media/image555.emf"/><Relationship Id="rId594" Type="http://schemas.openxmlformats.org/officeDocument/2006/relationships/image" Target="../media/image597.emf"/><Relationship Id="rId608" Type="http://schemas.openxmlformats.org/officeDocument/2006/relationships/image" Target="../media/image611.emf"/><Relationship Id="rId815" Type="http://schemas.openxmlformats.org/officeDocument/2006/relationships/image" Target="../media/image818.emf"/><Relationship Id="rId997" Type="http://schemas.openxmlformats.org/officeDocument/2006/relationships/image" Target="../media/image1000.emf"/><Relationship Id="rId191" Type="http://schemas.openxmlformats.org/officeDocument/2006/relationships/image" Target="../media/image194.emf"/><Relationship Id="rId205" Type="http://schemas.openxmlformats.org/officeDocument/2006/relationships/image" Target="../media/image208.emf"/><Relationship Id="rId247" Type="http://schemas.openxmlformats.org/officeDocument/2006/relationships/image" Target="../media/image250.emf"/><Relationship Id="rId412" Type="http://schemas.openxmlformats.org/officeDocument/2006/relationships/image" Target="../media/image415.emf"/><Relationship Id="rId857" Type="http://schemas.openxmlformats.org/officeDocument/2006/relationships/image" Target="../media/image860.emf"/><Relationship Id="rId899" Type="http://schemas.openxmlformats.org/officeDocument/2006/relationships/image" Target="../media/image902.emf"/><Relationship Id="rId1000" Type="http://schemas.openxmlformats.org/officeDocument/2006/relationships/image" Target="../media/image1003.emf"/><Relationship Id="rId1042" Type="http://schemas.openxmlformats.org/officeDocument/2006/relationships/image" Target="../media/image1045.emf"/><Relationship Id="rId1084" Type="http://schemas.openxmlformats.org/officeDocument/2006/relationships/image" Target="../media/image1087.emf"/><Relationship Id="rId107" Type="http://schemas.openxmlformats.org/officeDocument/2006/relationships/image" Target="../media/image110.emf"/><Relationship Id="rId289" Type="http://schemas.openxmlformats.org/officeDocument/2006/relationships/image" Target="../media/image292.emf"/><Relationship Id="rId454" Type="http://schemas.openxmlformats.org/officeDocument/2006/relationships/image" Target="../media/image457.emf"/><Relationship Id="rId496" Type="http://schemas.openxmlformats.org/officeDocument/2006/relationships/image" Target="../media/image499.emf"/><Relationship Id="rId661" Type="http://schemas.openxmlformats.org/officeDocument/2006/relationships/image" Target="../media/image664.emf"/><Relationship Id="rId717" Type="http://schemas.openxmlformats.org/officeDocument/2006/relationships/image" Target="../media/image720.emf"/><Relationship Id="rId759" Type="http://schemas.openxmlformats.org/officeDocument/2006/relationships/image" Target="../media/image762.emf"/><Relationship Id="rId924" Type="http://schemas.openxmlformats.org/officeDocument/2006/relationships/image" Target="../media/image927.emf"/><Relationship Id="rId966" Type="http://schemas.openxmlformats.org/officeDocument/2006/relationships/image" Target="../media/image969.emf"/><Relationship Id="rId11" Type="http://schemas.openxmlformats.org/officeDocument/2006/relationships/image" Target="../media/image14.emf"/><Relationship Id="rId53" Type="http://schemas.openxmlformats.org/officeDocument/2006/relationships/image" Target="../media/image56.emf"/><Relationship Id="rId149" Type="http://schemas.openxmlformats.org/officeDocument/2006/relationships/image" Target="../media/image152.emf"/><Relationship Id="rId314" Type="http://schemas.openxmlformats.org/officeDocument/2006/relationships/image" Target="../media/image317.emf"/><Relationship Id="rId356" Type="http://schemas.openxmlformats.org/officeDocument/2006/relationships/image" Target="../media/image359.emf"/><Relationship Id="rId398" Type="http://schemas.openxmlformats.org/officeDocument/2006/relationships/image" Target="../media/image401.emf"/><Relationship Id="rId521" Type="http://schemas.openxmlformats.org/officeDocument/2006/relationships/image" Target="../media/image524.emf"/><Relationship Id="rId563" Type="http://schemas.openxmlformats.org/officeDocument/2006/relationships/image" Target="../media/image566.emf"/><Relationship Id="rId619" Type="http://schemas.openxmlformats.org/officeDocument/2006/relationships/image" Target="../media/image622.emf"/><Relationship Id="rId770" Type="http://schemas.openxmlformats.org/officeDocument/2006/relationships/image" Target="../media/image773.emf"/><Relationship Id="rId95" Type="http://schemas.openxmlformats.org/officeDocument/2006/relationships/image" Target="../media/image98.emf"/><Relationship Id="rId160" Type="http://schemas.openxmlformats.org/officeDocument/2006/relationships/image" Target="../media/image163.emf"/><Relationship Id="rId216" Type="http://schemas.openxmlformats.org/officeDocument/2006/relationships/image" Target="../media/image219.emf"/><Relationship Id="rId423" Type="http://schemas.openxmlformats.org/officeDocument/2006/relationships/image" Target="../media/image426.emf"/><Relationship Id="rId826" Type="http://schemas.openxmlformats.org/officeDocument/2006/relationships/image" Target="../media/image829.emf"/><Relationship Id="rId868" Type="http://schemas.openxmlformats.org/officeDocument/2006/relationships/image" Target="../media/image871.emf"/><Relationship Id="rId1011" Type="http://schemas.openxmlformats.org/officeDocument/2006/relationships/image" Target="../media/image1014.emf"/><Relationship Id="rId1053" Type="http://schemas.openxmlformats.org/officeDocument/2006/relationships/image" Target="../media/image1056.emf"/><Relationship Id="rId1109" Type="http://schemas.openxmlformats.org/officeDocument/2006/relationships/image" Target="../media/image1112.emf"/><Relationship Id="rId258" Type="http://schemas.openxmlformats.org/officeDocument/2006/relationships/image" Target="../media/image261.emf"/><Relationship Id="rId465" Type="http://schemas.openxmlformats.org/officeDocument/2006/relationships/image" Target="../media/image468.emf"/><Relationship Id="rId630" Type="http://schemas.openxmlformats.org/officeDocument/2006/relationships/image" Target="../media/image633.emf"/><Relationship Id="rId672" Type="http://schemas.openxmlformats.org/officeDocument/2006/relationships/image" Target="../media/image675.emf"/><Relationship Id="rId728" Type="http://schemas.openxmlformats.org/officeDocument/2006/relationships/image" Target="../media/image731.emf"/><Relationship Id="rId935" Type="http://schemas.openxmlformats.org/officeDocument/2006/relationships/image" Target="../media/image938.emf"/><Relationship Id="rId1095" Type="http://schemas.openxmlformats.org/officeDocument/2006/relationships/image" Target="../media/image1098.emf"/><Relationship Id="rId22" Type="http://schemas.openxmlformats.org/officeDocument/2006/relationships/image" Target="../media/image25.emf"/><Relationship Id="rId64" Type="http://schemas.openxmlformats.org/officeDocument/2006/relationships/image" Target="../media/image67.emf"/><Relationship Id="rId118" Type="http://schemas.openxmlformats.org/officeDocument/2006/relationships/image" Target="../media/image121.emf"/><Relationship Id="rId325" Type="http://schemas.openxmlformats.org/officeDocument/2006/relationships/image" Target="../media/image328.emf"/><Relationship Id="rId367" Type="http://schemas.openxmlformats.org/officeDocument/2006/relationships/image" Target="../media/image370.emf"/><Relationship Id="rId532" Type="http://schemas.openxmlformats.org/officeDocument/2006/relationships/image" Target="../media/image535.emf"/><Relationship Id="rId574" Type="http://schemas.openxmlformats.org/officeDocument/2006/relationships/image" Target="../media/image577.emf"/><Relationship Id="rId977" Type="http://schemas.openxmlformats.org/officeDocument/2006/relationships/image" Target="../media/image980.emf"/><Relationship Id="rId1120" Type="http://schemas.openxmlformats.org/officeDocument/2006/relationships/image" Target="../media/image1123.emf"/><Relationship Id="rId171" Type="http://schemas.openxmlformats.org/officeDocument/2006/relationships/image" Target="../media/image174.emf"/><Relationship Id="rId227" Type="http://schemas.openxmlformats.org/officeDocument/2006/relationships/image" Target="../media/image230.emf"/><Relationship Id="rId781" Type="http://schemas.openxmlformats.org/officeDocument/2006/relationships/image" Target="../media/image784.emf"/><Relationship Id="rId837" Type="http://schemas.openxmlformats.org/officeDocument/2006/relationships/image" Target="../media/image840.emf"/><Relationship Id="rId879" Type="http://schemas.openxmlformats.org/officeDocument/2006/relationships/image" Target="../media/image882.emf"/><Relationship Id="rId1022" Type="http://schemas.openxmlformats.org/officeDocument/2006/relationships/image" Target="../media/image1025.emf"/><Relationship Id="rId269" Type="http://schemas.openxmlformats.org/officeDocument/2006/relationships/image" Target="../media/image272.emf"/><Relationship Id="rId434" Type="http://schemas.openxmlformats.org/officeDocument/2006/relationships/image" Target="../media/image437.emf"/><Relationship Id="rId476" Type="http://schemas.openxmlformats.org/officeDocument/2006/relationships/image" Target="../media/image479.emf"/><Relationship Id="rId641" Type="http://schemas.openxmlformats.org/officeDocument/2006/relationships/image" Target="../media/image644.emf"/><Relationship Id="rId683" Type="http://schemas.openxmlformats.org/officeDocument/2006/relationships/image" Target="../media/image686.emf"/><Relationship Id="rId739" Type="http://schemas.openxmlformats.org/officeDocument/2006/relationships/image" Target="../media/image742.emf"/><Relationship Id="rId890" Type="http://schemas.openxmlformats.org/officeDocument/2006/relationships/image" Target="../media/image893.emf"/><Relationship Id="rId904" Type="http://schemas.openxmlformats.org/officeDocument/2006/relationships/image" Target="../media/image907.emf"/><Relationship Id="rId1064" Type="http://schemas.openxmlformats.org/officeDocument/2006/relationships/image" Target="../media/image1067.emf"/><Relationship Id="rId33" Type="http://schemas.openxmlformats.org/officeDocument/2006/relationships/image" Target="../media/image36.emf"/><Relationship Id="rId129" Type="http://schemas.openxmlformats.org/officeDocument/2006/relationships/image" Target="../media/image132.emf"/><Relationship Id="rId280" Type="http://schemas.openxmlformats.org/officeDocument/2006/relationships/image" Target="../media/image283.emf"/><Relationship Id="rId336" Type="http://schemas.openxmlformats.org/officeDocument/2006/relationships/image" Target="../media/image339.emf"/><Relationship Id="rId501" Type="http://schemas.openxmlformats.org/officeDocument/2006/relationships/image" Target="../media/image504.emf"/><Relationship Id="rId543" Type="http://schemas.openxmlformats.org/officeDocument/2006/relationships/image" Target="../media/image546.emf"/><Relationship Id="rId946" Type="http://schemas.openxmlformats.org/officeDocument/2006/relationships/image" Target="../media/image949.emf"/><Relationship Id="rId988" Type="http://schemas.openxmlformats.org/officeDocument/2006/relationships/image" Target="../media/image991.emf"/><Relationship Id="rId75" Type="http://schemas.openxmlformats.org/officeDocument/2006/relationships/image" Target="../media/image78.emf"/><Relationship Id="rId140" Type="http://schemas.openxmlformats.org/officeDocument/2006/relationships/image" Target="../media/image143.emf"/><Relationship Id="rId182" Type="http://schemas.openxmlformats.org/officeDocument/2006/relationships/image" Target="../media/image185.emf"/><Relationship Id="rId378" Type="http://schemas.openxmlformats.org/officeDocument/2006/relationships/image" Target="../media/image381.emf"/><Relationship Id="rId403" Type="http://schemas.openxmlformats.org/officeDocument/2006/relationships/image" Target="../media/image406.emf"/><Relationship Id="rId585" Type="http://schemas.openxmlformats.org/officeDocument/2006/relationships/image" Target="../media/image588.emf"/><Relationship Id="rId750" Type="http://schemas.openxmlformats.org/officeDocument/2006/relationships/image" Target="../media/image753.emf"/><Relationship Id="rId792" Type="http://schemas.openxmlformats.org/officeDocument/2006/relationships/image" Target="../media/image795.emf"/><Relationship Id="rId806" Type="http://schemas.openxmlformats.org/officeDocument/2006/relationships/image" Target="../media/image809.emf"/><Relationship Id="rId848" Type="http://schemas.openxmlformats.org/officeDocument/2006/relationships/image" Target="../media/image851.emf"/><Relationship Id="rId1033" Type="http://schemas.openxmlformats.org/officeDocument/2006/relationships/image" Target="../media/image1036.emf"/><Relationship Id="rId6" Type="http://schemas.openxmlformats.org/officeDocument/2006/relationships/image" Target="../media/image9.emf"/><Relationship Id="rId238" Type="http://schemas.openxmlformats.org/officeDocument/2006/relationships/image" Target="../media/image241.emf"/><Relationship Id="rId445" Type="http://schemas.openxmlformats.org/officeDocument/2006/relationships/image" Target="../media/image448.emf"/><Relationship Id="rId487" Type="http://schemas.openxmlformats.org/officeDocument/2006/relationships/image" Target="../media/image490.emf"/><Relationship Id="rId610" Type="http://schemas.openxmlformats.org/officeDocument/2006/relationships/image" Target="../media/image613.emf"/><Relationship Id="rId652" Type="http://schemas.openxmlformats.org/officeDocument/2006/relationships/image" Target="../media/image655.emf"/><Relationship Id="rId694" Type="http://schemas.openxmlformats.org/officeDocument/2006/relationships/image" Target="../media/image697.emf"/><Relationship Id="rId708" Type="http://schemas.openxmlformats.org/officeDocument/2006/relationships/image" Target="../media/image711.emf"/><Relationship Id="rId915" Type="http://schemas.openxmlformats.org/officeDocument/2006/relationships/image" Target="../media/image918.emf"/><Relationship Id="rId1075" Type="http://schemas.openxmlformats.org/officeDocument/2006/relationships/image" Target="../media/image1078.emf"/><Relationship Id="rId291" Type="http://schemas.openxmlformats.org/officeDocument/2006/relationships/image" Target="../media/image294.emf"/><Relationship Id="rId305" Type="http://schemas.openxmlformats.org/officeDocument/2006/relationships/image" Target="../media/image308.emf"/><Relationship Id="rId347" Type="http://schemas.openxmlformats.org/officeDocument/2006/relationships/image" Target="../media/image350.emf"/><Relationship Id="rId512" Type="http://schemas.openxmlformats.org/officeDocument/2006/relationships/image" Target="../media/image515.emf"/><Relationship Id="rId957" Type="http://schemas.openxmlformats.org/officeDocument/2006/relationships/image" Target="../media/image960.emf"/><Relationship Id="rId999" Type="http://schemas.openxmlformats.org/officeDocument/2006/relationships/image" Target="../media/image1002.emf"/><Relationship Id="rId1100" Type="http://schemas.openxmlformats.org/officeDocument/2006/relationships/image" Target="../media/image1103.emf"/><Relationship Id="rId44" Type="http://schemas.openxmlformats.org/officeDocument/2006/relationships/image" Target="../media/image47.emf"/><Relationship Id="rId86" Type="http://schemas.openxmlformats.org/officeDocument/2006/relationships/image" Target="../media/image89.emf"/><Relationship Id="rId151" Type="http://schemas.openxmlformats.org/officeDocument/2006/relationships/image" Target="../media/image154.emf"/><Relationship Id="rId389" Type="http://schemas.openxmlformats.org/officeDocument/2006/relationships/image" Target="../media/image392.emf"/><Relationship Id="rId554" Type="http://schemas.openxmlformats.org/officeDocument/2006/relationships/image" Target="../media/image557.emf"/><Relationship Id="rId596" Type="http://schemas.openxmlformats.org/officeDocument/2006/relationships/image" Target="../media/image599.emf"/><Relationship Id="rId761" Type="http://schemas.openxmlformats.org/officeDocument/2006/relationships/image" Target="../media/image764.emf"/><Relationship Id="rId817" Type="http://schemas.openxmlformats.org/officeDocument/2006/relationships/image" Target="../media/image820.emf"/><Relationship Id="rId859" Type="http://schemas.openxmlformats.org/officeDocument/2006/relationships/image" Target="../media/image862.emf"/><Relationship Id="rId1002" Type="http://schemas.openxmlformats.org/officeDocument/2006/relationships/image" Target="../media/image1005.emf"/><Relationship Id="rId193" Type="http://schemas.openxmlformats.org/officeDocument/2006/relationships/image" Target="../media/image196.emf"/><Relationship Id="rId207" Type="http://schemas.openxmlformats.org/officeDocument/2006/relationships/image" Target="../media/image210.emf"/><Relationship Id="rId249" Type="http://schemas.openxmlformats.org/officeDocument/2006/relationships/image" Target="../media/image252.emf"/><Relationship Id="rId414" Type="http://schemas.openxmlformats.org/officeDocument/2006/relationships/image" Target="../media/image417.emf"/><Relationship Id="rId456" Type="http://schemas.openxmlformats.org/officeDocument/2006/relationships/image" Target="../media/image459.emf"/><Relationship Id="rId498" Type="http://schemas.openxmlformats.org/officeDocument/2006/relationships/image" Target="../media/image501.emf"/><Relationship Id="rId621" Type="http://schemas.openxmlformats.org/officeDocument/2006/relationships/image" Target="../media/image624.emf"/><Relationship Id="rId663" Type="http://schemas.openxmlformats.org/officeDocument/2006/relationships/image" Target="../media/image666.emf"/><Relationship Id="rId870" Type="http://schemas.openxmlformats.org/officeDocument/2006/relationships/image" Target="../media/image873.emf"/><Relationship Id="rId1044" Type="http://schemas.openxmlformats.org/officeDocument/2006/relationships/image" Target="../media/image1047.emf"/><Relationship Id="rId1086" Type="http://schemas.openxmlformats.org/officeDocument/2006/relationships/image" Target="../media/image1089.emf"/><Relationship Id="rId13" Type="http://schemas.openxmlformats.org/officeDocument/2006/relationships/image" Target="../media/image16.emf"/><Relationship Id="rId109" Type="http://schemas.openxmlformats.org/officeDocument/2006/relationships/image" Target="../media/image112.emf"/><Relationship Id="rId260" Type="http://schemas.openxmlformats.org/officeDocument/2006/relationships/image" Target="../media/image263.emf"/><Relationship Id="rId316" Type="http://schemas.openxmlformats.org/officeDocument/2006/relationships/image" Target="../media/image319.emf"/><Relationship Id="rId523" Type="http://schemas.openxmlformats.org/officeDocument/2006/relationships/image" Target="../media/image526.emf"/><Relationship Id="rId719" Type="http://schemas.openxmlformats.org/officeDocument/2006/relationships/image" Target="../media/image722.emf"/><Relationship Id="rId926" Type="http://schemas.openxmlformats.org/officeDocument/2006/relationships/image" Target="../media/image929.emf"/><Relationship Id="rId968" Type="http://schemas.openxmlformats.org/officeDocument/2006/relationships/image" Target="../media/image971.emf"/><Relationship Id="rId1111" Type="http://schemas.openxmlformats.org/officeDocument/2006/relationships/image" Target="../media/image1114.emf"/><Relationship Id="rId55" Type="http://schemas.openxmlformats.org/officeDocument/2006/relationships/image" Target="../media/image58.emf"/><Relationship Id="rId97" Type="http://schemas.openxmlformats.org/officeDocument/2006/relationships/image" Target="../media/image100.emf"/><Relationship Id="rId120" Type="http://schemas.openxmlformats.org/officeDocument/2006/relationships/image" Target="../media/image123.emf"/><Relationship Id="rId358" Type="http://schemas.openxmlformats.org/officeDocument/2006/relationships/image" Target="../media/image361.emf"/><Relationship Id="rId565" Type="http://schemas.openxmlformats.org/officeDocument/2006/relationships/image" Target="../media/image568.emf"/><Relationship Id="rId730" Type="http://schemas.openxmlformats.org/officeDocument/2006/relationships/image" Target="../media/image733.emf"/><Relationship Id="rId772" Type="http://schemas.openxmlformats.org/officeDocument/2006/relationships/image" Target="../media/image775.emf"/><Relationship Id="rId828" Type="http://schemas.openxmlformats.org/officeDocument/2006/relationships/image" Target="../media/image831.emf"/><Relationship Id="rId1013" Type="http://schemas.openxmlformats.org/officeDocument/2006/relationships/image" Target="../media/image1016.emf"/><Relationship Id="rId162" Type="http://schemas.openxmlformats.org/officeDocument/2006/relationships/image" Target="../media/image165.emf"/><Relationship Id="rId218" Type="http://schemas.openxmlformats.org/officeDocument/2006/relationships/image" Target="../media/image221.emf"/><Relationship Id="rId425" Type="http://schemas.openxmlformats.org/officeDocument/2006/relationships/image" Target="../media/image428.emf"/><Relationship Id="rId467" Type="http://schemas.openxmlformats.org/officeDocument/2006/relationships/image" Target="../media/image470.emf"/><Relationship Id="rId632" Type="http://schemas.openxmlformats.org/officeDocument/2006/relationships/image" Target="../media/image635.emf"/><Relationship Id="rId1055" Type="http://schemas.openxmlformats.org/officeDocument/2006/relationships/image" Target="../media/image1058.emf"/><Relationship Id="rId1097" Type="http://schemas.openxmlformats.org/officeDocument/2006/relationships/image" Target="../media/image1100.emf"/><Relationship Id="rId271" Type="http://schemas.openxmlformats.org/officeDocument/2006/relationships/image" Target="../media/image274.emf"/><Relationship Id="rId674" Type="http://schemas.openxmlformats.org/officeDocument/2006/relationships/image" Target="../media/image677.emf"/><Relationship Id="rId881" Type="http://schemas.openxmlformats.org/officeDocument/2006/relationships/image" Target="../media/image884.emf"/><Relationship Id="rId937" Type="http://schemas.openxmlformats.org/officeDocument/2006/relationships/image" Target="../media/image940.emf"/><Relationship Id="rId979" Type="http://schemas.openxmlformats.org/officeDocument/2006/relationships/image" Target="../media/image982.emf"/><Relationship Id="rId1122" Type="http://schemas.openxmlformats.org/officeDocument/2006/relationships/image" Target="../media/image1125.emf"/><Relationship Id="rId24" Type="http://schemas.openxmlformats.org/officeDocument/2006/relationships/image" Target="../media/image27.emf"/><Relationship Id="rId66" Type="http://schemas.openxmlformats.org/officeDocument/2006/relationships/image" Target="../media/image69.emf"/><Relationship Id="rId131" Type="http://schemas.openxmlformats.org/officeDocument/2006/relationships/image" Target="../media/image134.emf"/><Relationship Id="rId327" Type="http://schemas.openxmlformats.org/officeDocument/2006/relationships/image" Target="../media/image330.emf"/><Relationship Id="rId369" Type="http://schemas.openxmlformats.org/officeDocument/2006/relationships/image" Target="../media/image372.emf"/><Relationship Id="rId534" Type="http://schemas.openxmlformats.org/officeDocument/2006/relationships/image" Target="../media/image537.emf"/><Relationship Id="rId576" Type="http://schemas.openxmlformats.org/officeDocument/2006/relationships/image" Target="../media/image579.emf"/><Relationship Id="rId741" Type="http://schemas.openxmlformats.org/officeDocument/2006/relationships/image" Target="../media/image744.emf"/><Relationship Id="rId783" Type="http://schemas.openxmlformats.org/officeDocument/2006/relationships/image" Target="../media/image786.emf"/><Relationship Id="rId839" Type="http://schemas.openxmlformats.org/officeDocument/2006/relationships/image" Target="../media/image842.emf"/><Relationship Id="rId990" Type="http://schemas.openxmlformats.org/officeDocument/2006/relationships/image" Target="../media/image993.emf"/><Relationship Id="rId173" Type="http://schemas.openxmlformats.org/officeDocument/2006/relationships/image" Target="../media/image176.emf"/><Relationship Id="rId229" Type="http://schemas.openxmlformats.org/officeDocument/2006/relationships/image" Target="../media/image232.emf"/><Relationship Id="rId380" Type="http://schemas.openxmlformats.org/officeDocument/2006/relationships/image" Target="../media/image383.emf"/><Relationship Id="rId436" Type="http://schemas.openxmlformats.org/officeDocument/2006/relationships/image" Target="../media/image439.emf"/><Relationship Id="rId601" Type="http://schemas.openxmlformats.org/officeDocument/2006/relationships/image" Target="../media/image604.emf"/><Relationship Id="rId643" Type="http://schemas.openxmlformats.org/officeDocument/2006/relationships/image" Target="../media/image646.emf"/><Relationship Id="rId1024" Type="http://schemas.openxmlformats.org/officeDocument/2006/relationships/image" Target="../media/image1027.emf"/><Relationship Id="rId1066" Type="http://schemas.openxmlformats.org/officeDocument/2006/relationships/image" Target="../media/image1069.emf"/><Relationship Id="rId240" Type="http://schemas.openxmlformats.org/officeDocument/2006/relationships/image" Target="../media/image243.emf"/><Relationship Id="rId478" Type="http://schemas.openxmlformats.org/officeDocument/2006/relationships/image" Target="../media/image481.emf"/><Relationship Id="rId685" Type="http://schemas.openxmlformats.org/officeDocument/2006/relationships/image" Target="../media/image688.emf"/><Relationship Id="rId850" Type="http://schemas.openxmlformats.org/officeDocument/2006/relationships/image" Target="../media/image853.emf"/><Relationship Id="rId892" Type="http://schemas.openxmlformats.org/officeDocument/2006/relationships/image" Target="../media/image895.emf"/><Relationship Id="rId906" Type="http://schemas.openxmlformats.org/officeDocument/2006/relationships/image" Target="../media/image909.emf"/><Relationship Id="rId948" Type="http://schemas.openxmlformats.org/officeDocument/2006/relationships/image" Target="../media/image951.emf"/><Relationship Id="rId35" Type="http://schemas.openxmlformats.org/officeDocument/2006/relationships/image" Target="../media/image38.emf"/><Relationship Id="rId77" Type="http://schemas.openxmlformats.org/officeDocument/2006/relationships/image" Target="../media/image80.emf"/><Relationship Id="rId100" Type="http://schemas.openxmlformats.org/officeDocument/2006/relationships/image" Target="../media/image103.emf"/><Relationship Id="rId282" Type="http://schemas.openxmlformats.org/officeDocument/2006/relationships/image" Target="../media/image285.emf"/><Relationship Id="rId338" Type="http://schemas.openxmlformats.org/officeDocument/2006/relationships/image" Target="../media/image341.emf"/><Relationship Id="rId503" Type="http://schemas.openxmlformats.org/officeDocument/2006/relationships/image" Target="../media/image506.emf"/><Relationship Id="rId545" Type="http://schemas.openxmlformats.org/officeDocument/2006/relationships/image" Target="../media/image548.emf"/><Relationship Id="rId587" Type="http://schemas.openxmlformats.org/officeDocument/2006/relationships/image" Target="../media/image590.emf"/><Relationship Id="rId710" Type="http://schemas.openxmlformats.org/officeDocument/2006/relationships/image" Target="../media/image713.emf"/><Relationship Id="rId752" Type="http://schemas.openxmlformats.org/officeDocument/2006/relationships/image" Target="../media/image755.emf"/><Relationship Id="rId808" Type="http://schemas.openxmlformats.org/officeDocument/2006/relationships/image" Target="../media/image811.emf"/><Relationship Id="rId8" Type="http://schemas.openxmlformats.org/officeDocument/2006/relationships/image" Target="../media/image11.emf"/><Relationship Id="rId142" Type="http://schemas.openxmlformats.org/officeDocument/2006/relationships/image" Target="../media/image145.emf"/><Relationship Id="rId184" Type="http://schemas.openxmlformats.org/officeDocument/2006/relationships/image" Target="../media/image187.emf"/><Relationship Id="rId391" Type="http://schemas.openxmlformats.org/officeDocument/2006/relationships/image" Target="../media/image394.emf"/><Relationship Id="rId405" Type="http://schemas.openxmlformats.org/officeDocument/2006/relationships/image" Target="../media/image408.emf"/><Relationship Id="rId447" Type="http://schemas.openxmlformats.org/officeDocument/2006/relationships/image" Target="../media/image450.emf"/><Relationship Id="rId612" Type="http://schemas.openxmlformats.org/officeDocument/2006/relationships/image" Target="../media/image615.emf"/><Relationship Id="rId794" Type="http://schemas.openxmlformats.org/officeDocument/2006/relationships/image" Target="../media/image797.emf"/><Relationship Id="rId1035" Type="http://schemas.openxmlformats.org/officeDocument/2006/relationships/image" Target="../media/image1038.emf"/><Relationship Id="rId1077" Type="http://schemas.openxmlformats.org/officeDocument/2006/relationships/image" Target="../media/image1080.emf"/><Relationship Id="rId251" Type="http://schemas.openxmlformats.org/officeDocument/2006/relationships/image" Target="../media/image254.emf"/><Relationship Id="rId489" Type="http://schemas.openxmlformats.org/officeDocument/2006/relationships/image" Target="../media/image492.emf"/><Relationship Id="rId654" Type="http://schemas.openxmlformats.org/officeDocument/2006/relationships/image" Target="../media/image657.emf"/><Relationship Id="rId696" Type="http://schemas.openxmlformats.org/officeDocument/2006/relationships/image" Target="../media/image699.emf"/><Relationship Id="rId861" Type="http://schemas.openxmlformats.org/officeDocument/2006/relationships/image" Target="../media/image864.emf"/><Relationship Id="rId917" Type="http://schemas.openxmlformats.org/officeDocument/2006/relationships/image" Target="../media/image920.emf"/><Relationship Id="rId959" Type="http://schemas.openxmlformats.org/officeDocument/2006/relationships/image" Target="../media/image962.emf"/><Relationship Id="rId1102" Type="http://schemas.openxmlformats.org/officeDocument/2006/relationships/image" Target="../media/image1105.emf"/><Relationship Id="rId46" Type="http://schemas.openxmlformats.org/officeDocument/2006/relationships/image" Target="../media/image49.emf"/><Relationship Id="rId293" Type="http://schemas.openxmlformats.org/officeDocument/2006/relationships/image" Target="../media/image296.emf"/><Relationship Id="rId307" Type="http://schemas.openxmlformats.org/officeDocument/2006/relationships/image" Target="../media/image310.emf"/><Relationship Id="rId349" Type="http://schemas.openxmlformats.org/officeDocument/2006/relationships/image" Target="../media/image352.emf"/><Relationship Id="rId514" Type="http://schemas.openxmlformats.org/officeDocument/2006/relationships/image" Target="../media/image517.emf"/><Relationship Id="rId556" Type="http://schemas.openxmlformats.org/officeDocument/2006/relationships/image" Target="../media/image559.emf"/><Relationship Id="rId721" Type="http://schemas.openxmlformats.org/officeDocument/2006/relationships/image" Target="../media/image724.emf"/><Relationship Id="rId763" Type="http://schemas.openxmlformats.org/officeDocument/2006/relationships/image" Target="../media/image766.emf"/><Relationship Id="rId88" Type="http://schemas.openxmlformats.org/officeDocument/2006/relationships/image" Target="../media/image91.emf"/><Relationship Id="rId111" Type="http://schemas.openxmlformats.org/officeDocument/2006/relationships/image" Target="../media/image114.emf"/><Relationship Id="rId153" Type="http://schemas.openxmlformats.org/officeDocument/2006/relationships/image" Target="../media/image156.emf"/><Relationship Id="rId195" Type="http://schemas.openxmlformats.org/officeDocument/2006/relationships/image" Target="../media/image198.emf"/><Relationship Id="rId209" Type="http://schemas.openxmlformats.org/officeDocument/2006/relationships/image" Target="../media/image212.emf"/><Relationship Id="rId360" Type="http://schemas.openxmlformats.org/officeDocument/2006/relationships/image" Target="../media/image363.emf"/><Relationship Id="rId416" Type="http://schemas.openxmlformats.org/officeDocument/2006/relationships/image" Target="../media/image419.emf"/><Relationship Id="rId598" Type="http://schemas.openxmlformats.org/officeDocument/2006/relationships/image" Target="../media/image601.emf"/><Relationship Id="rId819" Type="http://schemas.openxmlformats.org/officeDocument/2006/relationships/image" Target="../media/image822.emf"/><Relationship Id="rId970" Type="http://schemas.openxmlformats.org/officeDocument/2006/relationships/image" Target="../media/image973.emf"/><Relationship Id="rId1004" Type="http://schemas.openxmlformats.org/officeDocument/2006/relationships/image" Target="../media/image1007.emf"/><Relationship Id="rId1046" Type="http://schemas.openxmlformats.org/officeDocument/2006/relationships/image" Target="../media/image1049.emf"/><Relationship Id="rId220" Type="http://schemas.openxmlformats.org/officeDocument/2006/relationships/image" Target="../media/image223.emf"/><Relationship Id="rId458" Type="http://schemas.openxmlformats.org/officeDocument/2006/relationships/image" Target="../media/image461.emf"/><Relationship Id="rId623" Type="http://schemas.openxmlformats.org/officeDocument/2006/relationships/image" Target="../media/image626.emf"/><Relationship Id="rId665" Type="http://schemas.openxmlformats.org/officeDocument/2006/relationships/image" Target="../media/image668.emf"/><Relationship Id="rId830" Type="http://schemas.openxmlformats.org/officeDocument/2006/relationships/image" Target="../media/image833.emf"/><Relationship Id="rId872" Type="http://schemas.openxmlformats.org/officeDocument/2006/relationships/image" Target="../media/image875.emf"/><Relationship Id="rId928" Type="http://schemas.openxmlformats.org/officeDocument/2006/relationships/image" Target="../media/image931.emf"/><Relationship Id="rId1088" Type="http://schemas.openxmlformats.org/officeDocument/2006/relationships/image" Target="../media/image1091.emf"/><Relationship Id="rId15" Type="http://schemas.openxmlformats.org/officeDocument/2006/relationships/image" Target="../media/image18.emf"/><Relationship Id="rId57" Type="http://schemas.openxmlformats.org/officeDocument/2006/relationships/image" Target="../media/image60.emf"/><Relationship Id="rId262" Type="http://schemas.openxmlformats.org/officeDocument/2006/relationships/image" Target="../media/image265.emf"/><Relationship Id="rId318" Type="http://schemas.openxmlformats.org/officeDocument/2006/relationships/image" Target="../media/image321.emf"/><Relationship Id="rId525" Type="http://schemas.openxmlformats.org/officeDocument/2006/relationships/image" Target="../media/image528.emf"/><Relationship Id="rId567" Type="http://schemas.openxmlformats.org/officeDocument/2006/relationships/image" Target="../media/image570.emf"/><Relationship Id="rId732" Type="http://schemas.openxmlformats.org/officeDocument/2006/relationships/image" Target="../media/image735.emf"/><Relationship Id="rId1113" Type="http://schemas.openxmlformats.org/officeDocument/2006/relationships/image" Target="../media/image1116.emf"/><Relationship Id="rId99" Type="http://schemas.openxmlformats.org/officeDocument/2006/relationships/image" Target="../media/image102.emf"/><Relationship Id="rId122" Type="http://schemas.openxmlformats.org/officeDocument/2006/relationships/image" Target="../media/image125.emf"/><Relationship Id="rId164" Type="http://schemas.openxmlformats.org/officeDocument/2006/relationships/image" Target="../media/image167.emf"/><Relationship Id="rId371" Type="http://schemas.openxmlformats.org/officeDocument/2006/relationships/image" Target="../media/image374.emf"/><Relationship Id="rId774" Type="http://schemas.openxmlformats.org/officeDocument/2006/relationships/image" Target="../media/image777.emf"/><Relationship Id="rId981" Type="http://schemas.openxmlformats.org/officeDocument/2006/relationships/image" Target="../media/image984.emf"/><Relationship Id="rId1015" Type="http://schemas.openxmlformats.org/officeDocument/2006/relationships/image" Target="../media/image1018.emf"/><Relationship Id="rId1057" Type="http://schemas.openxmlformats.org/officeDocument/2006/relationships/image" Target="../media/image1060.emf"/><Relationship Id="rId427" Type="http://schemas.openxmlformats.org/officeDocument/2006/relationships/image" Target="../media/image430.emf"/><Relationship Id="rId469" Type="http://schemas.openxmlformats.org/officeDocument/2006/relationships/image" Target="../media/image472.emf"/><Relationship Id="rId634" Type="http://schemas.openxmlformats.org/officeDocument/2006/relationships/image" Target="../media/image637.emf"/><Relationship Id="rId676" Type="http://schemas.openxmlformats.org/officeDocument/2006/relationships/image" Target="../media/image679.emf"/><Relationship Id="rId841" Type="http://schemas.openxmlformats.org/officeDocument/2006/relationships/image" Target="../media/image844.emf"/><Relationship Id="rId883" Type="http://schemas.openxmlformats.org/officeDocument/2006/relationships/image" Target="../media/image886.emf"/><Relationship Id="rId1099" Type="http://schemas.openxmlformats.org/officeDocument/2006/relationships/image" Target="../media/image1102.emf"/><Relationship Id="rId26" Type="http://schemas.openxmlformats.org/officeDocument/2006/relationships/image" Target="../media/image29.emf"/><Relationship Id="rId231" Type="http://schemas.openxmlformats.org/officeDocument/2006/relationships/image" Target="../media/image234.emf"/><Relationship Id="rId273" Type="http://schemas.openxmlformats.org/officeDocument/2006/relationships/image" Target="../media/image276.emf"/><Relationship Id="rId329" Type="http://schemas.openxmlformats.org/officeDocument/2006/relationships/image" Target="../media/image332.emf"/><Relationship Id="rId480" Type="http://schemas.openxmlformats.org/officeDocument/2006/relationships/image" Target="../media/image483.emf"/><Relationship Id="rId536" Type="http://schemas.openxmlformats.org/officeDocument/2006/relationships/image" Target="../media/image539.emf"/><Relationship Id="rId701" Type="http://schemas.openxmlformats.org/officeDocument/2006/relationships/image" Target="../media/image704.emf"/><Relationship Id="rId939" Type="http://schemas.openxmlformats.org/officeDocument/2006/relationships/image" Target="../media/image942.emf"/><Relationship Id="rId1124" Type="http://schemas.openxmlformats.org/officeDocument/2006/relationships/image" Target="../media/image1127.emf"/><Relationship Id="rId68" Type="http://schemas.openxmlformats.org/officeDocument/2006/relationships/image" Target="../media/image71.emf"/><Relationship Id="rId133" Type="http://schemas.openxmlformats.org/officeDocument/2006/relationships/image" Target="../media/image136.emf"/><Relationship Id="rId175" Type="http://schemas.openxmlformats.org/officeDocument/2006/relationships/image" Target="../media/image178.emf"/><Relationship Id="rId340" Type="http://schemas.openxmlformats.org/officeDocument/2006/relationships/image" Target="../media/image343.emf"/><Relationship Id="rId578" Type="http://schemas.openxmlformats.org/officeDocument/2006/relationships/image" Target="../media/image581.emf"/><Relationship Id="rId743" Type="http://schemas.openxmlformats.org/officeDocument/2006/relationships/image" Target="../media/image746.emf"/><Relationship Id="rId785" Type="http://schemas.openxmlformats.org/officeDocument/2006/relationships/image" Target="../media/image788.emf"/><Relationship Id="rId950" Type="http://schemas.openxmlformats.org/officeDocument/2006/relationships/image" Target="../media/image953.emf"/><Relationship Id="rId992" Type="http://schemas.openxmlformats.org/officeDocument/2006/relationships/image" Target="../media/image995.emf"/><Relationship Id="rId1026" Type="http://schemas.openxmlformats.org/officeDocument/2006/relationships/image" Target="../media/image1029.emf"/><Relationship Id="rId200" Type="http://schemas.openxmlformats.org/officeDocument/2006/relationships/image" Target="../media/image203.emf"/><Relationship Id="rId382" Type="http://schemas.openxmlformats.org/officeDocument/2006/relationships/image" Target="../media/image385.emf"/><Relationship Id="rId438" Type="http://schemas.openxmlformats.org/officeDocument/2006/relationships/image" Target="../media/image441.emf"/><Relationship Id="rId603" Type="http://schemas.openxmlformats.org/officeDocument/2006/relationships/image" Target="../media/image606.emf"/><Relationship Id="rId645" Type="http://schemas.openxmlformats.org/officeDocument/2006/relationships/image" Target="../media/image648.emf"/><Relationship Id="rId687" Type="http://schemas.openxmlformats.org/officeDocument/2006/relationships/image" Target="../media/image690.emf"/><Relationship Id="rId810" Type="http://schemas.openxmlformats.org/officeDocument/2006/relationships/image" Target="../media/image813.emf"/><Relationship Id="rId852" Type="http://schemas.openxmlformats.org/officeDocument/2006/relationships/image" Target="../media/image855.emf"/><Relationship Id="rId908" Type="http://schemas.openxmlformats.org/officeDocument/2006/relationships/image" Target="../media/image911.emf"/><Relationship Id="rId1068" Type="http://schemas.openxmlformats.org/officeDocument/2006/relationships/image" Target="../media/image1071.emf"/><Relationship Id="rId242" Type="http://schemas.openxmlformats.org/officeDocument/2006/relationships/image" Target="../media/image245.emf"/><Relationship Id="rId284" Type="http://schemas.openxmlformats.org/officeDocument/2006/relationships/image" Target="../media/image287.emf"/><Relationship Id="rId491" Type="http://schemas.openxmlformats.org/officeDocument/2006/relationships/image" Target="../media/image494.emf"/><Relationship Id="rId505" Type="http://schemas.openxmlformats.org/officeDocument/2006/relationships/image" Target="../media/image508.emf"/><Relationship Id="rId712" Type="http://schemas.openxmlformats.org/officeDocument/2006/relationships/image" Target="../media/image715.emf"/><Relationship Id="rId894" Type="http://schemas.openxmlformats.org/officeDocument/2006/relationships/image" Target="../media/image897.emf"/><Relationship Id="rId37" Type="http://schemas.openxmlformats.org/officeDocument/2006/relationships/image" Target="../media/image40.emf"/><Relationship Id="rId79" Type="http://schemas.openxmlformats.org/officeDocument/2006/relationships/image" Target="../media/image82.emf"/><Relationship Id="rId102" Type="http://schemas.openxmlformats.org/officeDocument/2006/relationships/image" Target="../media/image105.emf"/><Relationship Id="rId144" Type="http://schemas.openxmlformats.org/officeDocument/2006/relationships/image" Target="../media/image147.emf"/><Relationship Id="rId547" Type="http://schemas.openxmlformats.org/officeDocument/2006/relationships/image" Target="../media/image550.emf"/><Relationship Id="rId589" Type="http://schemas.openxmlformats.org/officeDocument/2006/relationships/image" Target="../media/image592.emf"/><Relationship Id="rId754" Type="http://schemas.openxmlformats.org/officeDocument/2006/relationships/image" Target="../media/image757.emf"/><Relationship Id="rId796" Type="http://schemas.openxmlformats.org/officeDocument/2006/relationships/image" Target="../media/image799.emf"/><Relationship Id="rId961" Type="http://schemas.openxmlformats.org/officeDocument/2006/relationships/image" Target="../media/image964.emf"/><Relationship Id="rId90" Type="http://schemas.openxmlformats.org/officeDocument/2006/relationships/image" Target="../media/image93.emf"/><Relationship Id="rId186" Type="http://schemas.openxmlformats.org/officeDocument/2006/relationships/image" Target="../media/image189.emf"/><Relationship Id="rId351" Type="http://schemas.openxmlformats.org/officeDocument/2006/relationships/image" Target="../media/image354.emf"/><Relationship Id="rId393" Type="http://schemas.openxmlformats.org/officeDocument/2006/relationships/image" Target="../media/image396.emf"/><Relationship Id="rId407" Type="http://schemas.openxmlformats.org/officeDocument/2006/relationships/image" Target="../media/image410.emf"/><Relationship Id="rId449" Type="http://schemas.openxmlformats.org/officeDocument/2006/relationships/image" Target="../media/image452.emf"/><Relationship Id="rId614" Type="http://schemas.openxmlformats.org/officeDocument/2006/relationships/image" Target="../media/image617.emf"/><Relationship Id="rId656" Type="http://schemas.openxmlformats.org/officeDocument/2006/relationships/image" Target="../media/image659.emf"/><Relationship Id="rId821" Type="http://schemas.openxmlformats.org/officeDocument/2006/relationships/image" Target="../media/image824.emf"/><Relationship Id="rId863" Type="http://schemas.openxmlformats.org/officeDocument/2006/relationships/image" Target="../media/image866.emf"/><Relationship Id="rId1037" Type="http://schemas.openxmlformats.org/officeDocument/2006/relationships/image" Target="../media/image1040.emf"/><Relationship Id="rId1079" Type="http://schemas.openxmlformats.org/officeDocument/2006/relationships/image" Target="../media/image1082.emf"/><Relationship Id="rId211" Type="http://schemas.openxmlformats.org/officeDocument/2006/relationships/image" Target="../media/image214.emf"/><Relationship Id="rId253" Type="http://schemas.openxmlformats.org/officeDocument/2006/relationships/image" Target="../media/image256.emf"/><Relationship Id="rId295" Type="http://schemas.openxmlformats.org/officeDocument/2006/relationships/image" Target="../media/image298.emf"/><Relationship Id="rId309" Type="http://schemas.openxmlformats.org/officeDocument/2006/relationships/image" Target="../media/image312.emf"/><Relationship Id="rId460" Type="http://schemas.openxmlformats.org/officeDocument/2006/relationships/image" Target="../media/image463.emf"/><Relationship Id="rId516" Type="http://schemas.openxmlformats.org/officeDocument/2006/relationships/image" Target="../media/image519.emf"/><Relationship Id="rId698" Type="http://schemas.openxmlformats.org/officeDocument/2006/relationships/image" Target="../media/image701.emf"/><Relationship Id="rId919" Type="http://schemas.openxmlformats.org/officeDocument/2006/relationships/image" Target="../media/image922.emf"/><Relationship Id="rId1090" Type="http://schemas.openxmlformats.org/officeDocument/2006/relationships/image" Target="../media/image1093.emf"/><Relationship Id="rId1104" Type="http://schemas.openxmlformats.org/officeDocument/2006/relationships/image" Target="../media/image1107.emf"/><Relationship Id="rId48" Type="http://schemas.openxmlformats.org/officeDocument/2006/relationships/image" Target="../media/image51.emf"/><Relationship Id="rId113" Type="http://schemas.openxmlformats.org/officeDocument/2006/relationships/image" Target="../media/image116.emf"/><Relationship Id="rId320" Type="http://schemas.openxmlformats.org/officeDocument/2006/relationships/image" Target="../media/image323.emf"/><Relationship Id="rId558" Type="http://schemas.openxmlformats.org/officeDocument/2006/relationships/image" Target="../media/image561.emf"/><Relationship Id="rId723" Type="http://schemas.openxmlformats.org/officeDocument/2006/relationships/image" Target="../media/image726.emf"/><Relationship Id="rId765" Type="http://schemas.openxmlformats.org/officeDocument/2006/relationships/image" Target="../media/image768.emf"/><Relationship Id="rId930" Type="http://schemas.openxmlformats.org/officeDocument/2006/relationships/image" Target="../media/image933.emf"/><Relationship Id="rId972" Type="http://schemas.openxmlformats.org/officeDocument/2006/relationships/image" Target="../media/image975.emf"/><Relationship Id="rId1006" Type="http://schemas.openxmlformats.org/officeDocument/2006/relationships/image" Target="../media/image1009.emf"/><Relationship Id="rId155" Type="http://schemas.openxmlformats.org/officeDocument/2006/relationships/image" Target="../media/image158.emf"/><Relationship Id="rId197" Type="http://schemas.openxmlformats.org/officeDocument/2006/relationships/image" Target="../media/image200.emf"/><Relationship Id="rId362" Type="http://schemas.openxmlformats.org/officeDocument/2006/relationships/image" Target="../media/image365.emf"/><Relationship Id="rId418" Type="http://schemas.openxmlformats.org/officeDocument/2006/relationships/image" Target="../media/image421.emf"/><Relationship Id="rId625" Type="http://schemas.openxmlformats.org/officeDocument/2006/relationships/image" Target="../media/image628.emf"/><Relationship Id="rId832" Type="http://schemas.openxmlformats.org/officeDocument/2006/relationships/image" Target="../media/image835.emf"/><Relationship Id="rId1048" Type="http://schemas.openxmlformats.org/officeDocument/2006/relationships/image" Target="../media/image1051.emf"/><Relationship Id="rId222" Type="http://schemas.openxmlformats.org/officeDocument/2006/relationships/image" Target="../media/image225.emf"/><Relationship Id="rId264" Type="http://schemas.openxmlformats.org/officeDocument/2006/relationships/image" Target="../media/image267.emf"/><Relationship Id="rId471" Type="http://schemas.openxmlformats.org/officeDocument/2006/relationships/image" Target="../media/image474.emf"/><Relationship Id="rId667" Type="http://schemas.openxmlformats.org/officeDocument/2006/relationships/image" Target="../media/image670.emf"/><Relationship Id="rId874" Type="http://schemas.openxmlformats.org/officeDocument/2006/relationships/image" Target="../media/image877.emf"/><Relationship Id="rId1115" Type="http://schemas.openxmlformats.org/officeDocument/2006/relationships/image" Target="../media/image1118.emf"/><Relationship Id="rId17" Type="http://schemas.openxmlformats.org/officeDocument/2006/relationships/image" Target="../media/image20.emf"/><Relationship Id="rId59" Type="http://schemas.openxmlformats.org/officeDocument/2006/relationships/image" Target="../media/image62.emf"/><Relationship Id="rId124" Type="http://schemas.openxmlformats.org/officeDocument/2006/relationships/image" Target="../media/image127.emf"/><Relationship Id="rId527" Type="http://schemas.openxmlformats.org/officeDocument/2006/relationships/image" Target="../media/image530.emf"/><Relationship Id="rId569" Type="http://schemas.openxmlformats.org/officeDocument/2006/relationships/image" Target="../media/image572.emf"/><Relationship Id="rId734" Type="http://schemas.openxmlformats.org/officeDocument/2006/relationships/image" Target="../media/image737.emf"/><Relationship Id="rId776" Type="http://schemas.openxmlformats.org/officeDocument/2006/relationships/image" Target="../media/image779.emf"/><Relationship Id="rId941" Type="http://schemas.openxmlformats.org/officeDocument/2006/relationships/image" Target="../media/image944.emf"/><Relationship Id="rId983" Type="http://schemas.openxmlformats.org/officeDocument/2006/relationships/image" Target="../media/image986.emf"/><Relationship Id="rId70" Type="http://schemas.openxmlformats.org/officeDocument/2006/relationships/image" Target="../media/image73.emf"/><Relationship Id="rId166" Type="http://schemas.openxmlformats.org/officeDocument/2006/relationships/image" Target="../media/image169.emf"/><Relationship Id="rId331" Type="http://schemas.openxmlformats.org/officeDocument/2006/relationships/image" Target="../media/image334.emf"/><Relationship Id="rId373" Type="http://schemas.openxmlformats.org/officeDocument/2006/relationships/image" Target="../media/image376.emf"/><Relationship Id="rId429" Type="http://schemas.openxmlformats.org/officeDocument/2006/relationships/image" Target="../media/image432.emf"/><Relationship Id="rId580" Type="http://schemas.openxmlformats.org/officeDocument/2006/relationships/image" Target="../media/image583.emf"/><Relationship Id="rId636" Type="http://schemas.openxmlformats.org/officeDocument/2006/relationships/image" Target="../media/image639.emf"/><Relationship Id="rId801" Type="http://schemas.openxmlformats.org/officeDocument/2006/relationships/image" Target="../media/image804.emf"/><Relationship Id="rId1017" Type="http://schemas.openxmlformats.org/officeDocument/2006/relationships/image" Target="../media/image1020.emf"/><Relationship Id="rId1059" Type="http://schemas.openxmlformats.org/officeDocument/2006/relationships/image" Target="../media/image1062.emf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36.emf"/><Relationship Id="rId440" Type="http://schemas.openxmlformats.org/officeDocument/2006/relationships/image" Target="../media/image443.emf"/><Relationship Id="rId678" Type="http://schemas.openxmlformats.org/officeDocument/2006/relationships/image" Target="../media/image681.emf"/><Relationship Id="rId843" Type="http://schemas.openxmlformats.org/officeDocument/2006/relationships/image" Target="../media/image846.emf"/><Relationship Id="rId885" Type="http://schemas.openxmlformats.org/officeDocument/2006/relationships/image" Target="../media/image888.emf"/><Relationship Id="rId1070" Type="http://schemas.openxmlformats.org/officeDocument/2006/relationships/image" Target="../media/image1073.emf"/><Relationship Id="rId1126" Type="http://schemas.openxmlformats.org/officeDocument/2006/relationships/image" Target="../media/image1129.emf"/><Relationship Id="rId28" Type="http://schemas.openxmlformats.org/officeDocument/2006/relationships/image" Target="../media/image31.emf"/><Relationship Id="rId275" Type="http://schemas.openxmlformats.org/officeDocument/2006/relationships/image" Target="../media/image278.emf"/><Relationship Id="rId300" Type="http://schemas.openxmlformats.org/officeDocument/2006/relationships/image" Target="../media/image303.emf"/><Relationship Id="rId482" Type="http://schemas.openxmlformats.org/officeDocument/2006/relationships/image" Target="../media/image485.emf"/><Relationship Id="rId538" Type="http://schemas.openxmlformats.org/officeDocument/2006/relationships/image" Target="../media/image541.emf"/><Relationship Id="rId703" Type="http://schemas.openxmlformats.org/officeDocument/2006/relationships/image" Target="../media/image706.emf"/><Relationship Id="rId745" Type="http://schemas.openxmlformats.org/officeDocument/2006/relationships/image" Target="../media/image748.emf"/><Relationship Id="rId910" Type="http://schemas.openxmlformats.org/officeDocument/2006/relationships/image" Target="../media/image913.emf"/><Relationship Id="rId952" Type="http://schemas.openxmlformats.org/officeDocument/2006/relationships/image" Target="../media/image955.emf"/><Relationship Id="rId81" Type="http://schemas.openxmlformats.org/officeDocument/2006/relationships/image" Target="../media/image84.emf"/><Relationship Id="rId135" Type="http://schemas.openxmlformats.org/officeDocument/2006/relationships/image" Target="../media/image138.emf"/><Relationship Id="rId177" Type="http://schemas.openxmlformats.org/officeDocument/2006/relationships/image" Target="../media/image180.emf"/><Relationship Id="rId342" Type="http://schemas.openxmlformats.org/officeDocument/2006/relationships/image" Target="../media/image345.emf"/><Relationship Id="rId384" Type="http://schemas.openxmlformats.org/officeDocument/2006/relationships/image" Target="../media/image387.emf"/><Relationship Id="rId591" Type="http://schemas.openxmlformats.org/officeDocument/2006/relationships/image" Target="../media/image594.emf"/><Relationship Id="rId605" Type="http://schemas.openxmlformats.org/officeDocument/2006/relationships/image" Target="../media/image608.emf"/><Relationship Id="rId787" Type="http://schemas.openxmlformats.org/officeDocument/2006/relationships/image" Target="../media/image790.emf"/><Relationship Id="rId812" Type="http://schemas.openxmlformats.org/officeDocument/2006/relationships/image" Target="../media/image815.emf"/><Relationship Id="rId994" Type="http://schemas.openxmlformats.org/officeDocument/2006/relationships/image" Target="../media/image997.emf"/><Relationship Id="rId1028" Type="http://schemas.openxmlformats.org/officeDocument/2006/relationships/image" Target="../media/image1031.emf"/><Relationship Id="rId202" Type="http://schemas.openxmlformats.org/officeDocument/2006/relationships/image" Target="../media/image205.emf"/><Relationship Id="rId244" Type="http://schemas.openxmlformats.org/officeDocument/2006/relationships/image" Target="../media/image247.emf"/><Relationship Id="rId647" Type="http://schemas.openxmlformats.org/officeDocument/2006/relationships/image" Target="../media/image650.emf"/><Relationship Id="rId689" Type="http://schemas.openxmlformats.org/officeDocument/2006/relationships/image" Target="../media/image692.emf"/><Relationship Id="rId854" Type="http://schemas.openxmlformats.org/officeDocument/2006/relationships/image" Target="../media/image857.emf"/><Relationship Id="rId896" Type="http://schemas.openxmlformats.org/officeDocument/2006/relationships/image" Target="../media/image899.emf"/><Relationship Id="rId1081" Type="http://schemas.openxmlformats.org/officeDocument/2006/relationships/image" Target="../media/image1084.emf"/><Relationship Id="rId39" Type="http://schemas.openxmlformats.org/officeDocument/2006/relationships/image" Target="../media/image42.emf"/><Relationship Id="rId286" Type="http://schemas.openxmlformats.org/officeDocument/2006/relationships/image" Target="../media/image289.emf"/><Relationship Id="rId451" Type="http://schemas.openxmlformats.org/officeDocument/2006/relationships/image" Target="../media/image454.emf"/><Relationship Id="rId493" Type="http://schemas.openxmlformats.org/officeDocument/2006/relationships/image" Target="../media/image496.emf"/><Relationship Id="rId507" Type="http://schemas.openxmlformats.org/officeDocument/2006/relationships/image" Target="../media/image510.emf"/><Relationship Id="rId549" Type="http://schemas.openxmlformats.org/officeDocument/2006/relationships/image" Target="../media/image552.emf"/><Relationship Id="rId714" Type="http://schemas.openxmlformats.org/officeDocument/2006/relationships/image" Target="../media/image717.emf"/><Relationship Id="rId756" Type="http://schemas.openxmlformats.org/officeDocument/2006/relationships/image" Target="../media/image759.emf"/><Relationship Id="rId921" Type="http://schemas.openxmlformats.org/officeDocument/2006/relationships/image" Target="../media/image924.emf"/><Relationship Id="rId50" Type="http://schemas.openxmlformats.org/officeDocument/2006/relationships/image" Target="../media/image53.emf"/><Relationship Id="rId104" Type="http://schemas.openxmlformats.org/officeDocument/2006/relationships/image" Target="../media/image107.emf"/><Relationship Id="rId146" Type="http://schemas.openxmlformats.org/officeDocument/2006/relationships/image" Target="../media/image149.emf"/><Relationship Id="rId188" Type="http://schemas.openxmlformats.org/officeDocument/2006/relationships/image" Target="../media/image191.emf"/><Relationship Id="rId311" Type="http://schemas.openxmlformats.org/officeDocument/2006/relationships/image" Target="../media/image314.emf"/><Relationship Id="rId353" Type="http://schemas.openxmlformats.org/officeDocument/2006/relationships/image" Target="../media/image356.emf"/><Relationship Id="rId395" Type="http://schemas.openxmlformats.org/officeDocument/2006/relationships/image" Target="../media/image398.emf"/><Relationship Id="rId409" Type="http://schemas.openxmlformats.org/officeDocument/2006/relationships/image" Target="../media/image412.emf"/><Relationship Id="rId560" Type="http://schemas.openxmlformats.org/officeDocument/2006/relationships/image" Target="../media/image563.emf"/><Relationship Id="rId798" Type="http://schemas.openxmlformats.org/officeDocument/2006/relationships/image" Target="../media/image801.emf"/><Relationship Id="rId963" Type="http://schemas.openxmlformats.org/officeDocument/2006/relationships/image" Target="../media/image966.emf"/><Relationship Id="rId1039" Type="http://schemas.openxmlformats.org/officeDocument/2006/relationships/image" Target="../media/image1042.emf"/><Relationship Id="rId92" Type="http://schemas.openxmlformats.org/officeDocument/2006/relationships/image" Target="../media/image95.emf"/><Relationship Id="rId213" Type="http://schemas.openxmlformats.org/officeDocument/2006/relationships/image" Target="../media/image216.emf"/><Relationship Id="rId420" Type="http://schemas.openxmlformats.org/officeDocument/2006/relationships/image" Target="../media/image423.emf"/><Relationship Id="rId616" Type="http://schemas.openxmlformats.org/officeDocument/2006/relationships/image" Target="../media/image619.emf"/><Relationship Id="rId658" Type="http://schemas.openxmlformats.org/officeDocument/2006/relationships/image" Target="../media/image661.emf"/><Relationship Id="rId823" Type="http://schemas.openxmlformats.org/officeDocument/2006/relationships/image" Target="../media/image826.emf"/><Relationship Id="rId865" Type="http://schemas.openxmlformats.org/officeDocument/2006/relationships/image" Target="../media/image868.emf"/><Relationship Id="rId1050" Type="http://schemas.openxmlformats.org/officeDocument/2006/relationships/image" Target="../media/image1053.emf"/><Relationship Id="rId255" Type="http://schemas.openxmlformats.org/officeDocument/2006/relationships/image" Target="../media/image258.emf"/><Relationship Id="rId297" Type="http://schemas.openxmlformats.org/officeDocument/2006/relationships/image" Target="../media/image300.emf"/><Relationship Id="rId462" Type="http://schemas.openxmlformats.org/officeDocument/2006/relationships/image" Target="../media/image465.emf"/><Relationship Id="rId518" Type="http://schemas.openxmlformats.org/officeDocument/2006/relationships/image" Target="../media/image521.emf"/><Relationship Id="rId725" Type="http://schemas.openxmlformats.org/officeDocument/2006/relationships/image" Target="../media/image728.emf"/><Relationship Id="rId932" Type="http://schemas.openxmlformats.org/officeDocument/2006/relationships/image" Target="../media/image935.emf"/><Relationship Id="rId1092" Type="http://schemas.openxmlformats.org/officeDocument/2006/relationships/image" Target="../media/image1095.emf"/><Relationship Id="rId1106" Type="http://schemas.openxmlformats.org/officeDocument/2006/relationships/image" Target="../media/image1109.emf"/><Relationship Id="rId115" Type="http://schemas.openxmlformats.org/officeDocument/2006/relationships/image" Target="../media/image118.emf"/><Relationship Id="rId157" Type="http://schemas.openxmlformats.org/officeDocument/2006/relationships/image" Target="../media/image160.emf"/><Relationship Id="rId322" Type="http://schemas.openxmlformats.org/officeDocument/2006/relationships/image" Target="../media/image325.emf"/><Relationship Id="rId364" Type="http://schemas.openxmlformats.org/officeDocument/2006/relationships/image" Target="../media/image367.emf"/><Relationship Id="rId767" Type="http://schemas.openxmlformats.org/officeDocument/2006/relationships/image" Target="../media/image770.emf"/><Relationship Id="rId974" Type="http://schemas.openxmlformats.org/officeDocument/2006/relationships/image" Target="../media/image977.emf"/><Relationship Id="rId1008" Type="http://schemas.openxmlformats.org/officeDocument/2006/relationships/image" Target="../media/image1011.emf"/><Relationship Id="rId61" Type="http://schemas.openxmlformats.org/officeDocument/2006/relationships/image" Target="../media/image64.emf"/><Relationship Id="rId199" Type="http://schemas.openxmlformats.org/officeDocument/2006/relationships/image" Target="../media/image202.emf"/><Relationship Id="rId571" Type="http://schemas.openxmlformats.org/officeDocument/2006/relationships/image" Target="../media/image574.emf"/><Relationship Id="rId627" Type="http://schemas.openxmlformats.org/officeDocument/2006/relationships/image" Target="../media/image630.emf"/><Relationship Id="rId669" Type="http://schemas.openxmlformats.org/officeDocument/2006/relationships/image" Target="../media/image672.emf"/><Relationship Id="rId834" Type="http://schemas.openxmlformats.org/officeDocument/2006/relationships/image" Target="../media/image837.emf"/><Relationship Id="rId876" Type="http://schemas.openxmlformats.org/officeDocument/2006/relationships/image" Target="../media/image879.emf"/><Relationship Id="rId19" Type="http://schemas.openxmlformats.org/officeDocument/2006/relationships/image" Target="../media/image22.emf"/><Relationship Id="rId224" Type="http://schemas.openxmlformats.org/officeDocument/2006/relationships/image" Target="../media/image227.emf"/><Relationship Id="rId266" Type="http://schemas.openxmlformats.org/officeDocument/2006/relationships/image" Target="../media/image269.emf"/><Relationship Id="rId431" Type="http://schemas.openxmlformats.org/officeDocument/2006/relationships/image" Target="../media/image434.emf"/><Relationship Id="rId473" Type="http://schemas.openxmlformats.org/officeDocument/2006/relationships/image" Target="../media/image476.emf"/><Relationship Id="rId529" Type="http://schemas.openxmlformats.org/officeDocument/2006/relationships/image" Target="../media/image532.emf"/><Relationship Id="rId680" Type="http://schemas.openxmlformats.org/officeDocument/2006/relationships/image" Target="../media/image683.emf"/><Relationship Id="rId736" Type="http://schemas.openxmlformats.org/officeDocument/2006/relationships/image" Target="../media/image739.emf"/><Relationship Id="rId901" Type="http://schemas.openxmlformats.org/officeDocument/2006/relationships/image" Target="../media/image904.emf"/><Relationship Id="rId1061" Type="http://schemas.openxmlformats.org/officeDocument/2006/relationships/image" Target="../media/image1064.emf"/><Relationship Id="rId1117" Type="http://schemas.openxmlformats.org/officeDocument/2006/relationships/image" Target="../media/image1120.emf"/><Relationship Id="rId30" Type="http://schemas.openxmlformats.org/officeDocument/2006/relationships/image" Target="../media/image33.emf"/><Relationship Id="rId126" Type="http://schemas.openxmlformats.org/officeDocument/2006/relationships/image" Target="../media/image129.emf"/><Relationship Id="rId168" Type="http://schemas.openxmlformats.org/officeDocument/2006/relationships/image" Target="../media/image171.emf"/><Relationship Id="rId333" Type="http://schemas.openxmlformats.org/officeDocument/2006/relationships/image" Target="../media/image336.emf"/><Relationship Id="rId540" Type="http://schemas.openxmlformats.org/officeDocument/2006/relationships/image" Target="../media/image543.emf"/><Relationship Id="rId778" Type="http://schemas.openxmlformats.org/officeDocument/2006/relationships/image" Target="../media/image781.emf"/><Relationship Id="rId943" Type="http://schemas.openxmlformats.org/officeDocument/2006/relationships/image" Target="../media/image946.emf"/><Relationship Id="rId985" Type="http://schemas.openxmlformats.org/officeDocument/2006/relationships/image" Target="../media/image988.emf"/><Relationship Id="rId1019" Type="http://schemas.openxmlformats.org/officeDocument/2006/relationships/image" Target="../media/image1022.emf"/><Relationship Id="rId72" Type="http://schemas.openxmlformats.org/officeDocument/2006/relationships/image" Target="../media/image75.emf"/><Relationship Id="rId375" Type="http://schemas.openxmlformats.org/officeDocument/2006/relationships/image" Target="../media/image378.emf"/><Relationship Id="rId582" Type="http://schemas.openxmlformats.org/officeDocument/2006/relationships/image" Target="../media/image585.emf"/><Relationship Id="rId638" Type="http://schemas.openxmlformats.org/officeDocument/2006/relationships/image" Target="../media/image641.emf"/><Relationship Id="rId803" Type="http://schemas.openxmlformats.org/officeDocument/2006/relationships/image" Target="../media/image806.emf"/><Relationship Id="rId845" Type="http://schemas.openxmlformats.org/officeDocument/2006/relationships/image" Target="../media/image848.emf"/><Relationship Id="rId1030" Type="http://schemas.openxmlformats.org/officeDocument/2006/relationships/image" Target="../media/image1033.emf"/><Relationship Id="rId3" Type="http://schemas.openxmlformats.org/officeDocument/2006/relationships/image" Target="../media/image6.emf"/><Relationship Id="rId235" Type="http://schemas.openxmlformats.org/officeDocument/2006/relationships/image" Target="../media/image238.emf"/><Relationship Id="rId277" Type="http://schemas.openxmlformats.org/officeDocument/2006/relationships/image" Target="../media/image280.emf"/><Relationship Id="rId400" Type="http://schemas.openxmlformats.org/officeDocument/2006/relationships/image" Target="../media/image403.emf"/><Relationship Id="rId442" Type="http://schemas.openxmlformats.org/officeDocument/2006/relationships/image" Target="../media/image445.emf"/><Relationship Id="rId484" Type="http://schemas.openxmlformats.org/officeDocument/2006/relationships/image" Target="../media/image487.emf"/><Relationship Id="rId705" Type="http://schemas.openxmlformats.org/officeDocument/2006/relationships/image" Target="../media/image708.emf"/><Relationship Id="rId887" Type="http://schemas.openxmlformats.org/officeDocument/2006/relationships/image" Target="../media/image890.emf"/><Relationship Id="rId1072" Type="http://schemas.openxmlformats.org/officeDocument/2006/relationships/image" Target="../media/image1075.emf"/><Relationship Id="rId137" Type="http://schemas.openxmlformats.org/officeDocument/2006/relationships/image" Target="../media/image140.emf"/><Relationship Id="rId302" Type="http://schemas.openxmlformats.org/officeDocument/2006/relationships/image" Target="../media/image305.emf"/><Relationship Id="rId344" Type="http://schemas.openxmlformats.org/officeDocument/2006/relationships/image" Target="../media/image347.emf"/><Relationship Id="rId691" Type="http://schemas.openxmlformats.org/officeDocument/2006/relationships/image" Target="../media/image694.emf"/><Relationship Id="rId747" Type="http://schemas.openxmlformats.org/officeDocument/2006/relationships/image" Target="../media/image750.emf"/><Relationship Id="rId789" Type="http://schemas.openxmlformats.org/officeDocument/2006/relationships/image" Target="../media/image792.emf"/><Relationship Id="rId912" Type="http://schemas.openxmlformats.org/officeDocument/2006/relationships/image" Target="../media/image915.emf"/><Relationship Id="rId954" Type="http://schemas.openxmlformats.org/officeDocument/2006/relationships/image" Target="../media/image957.emf"/><Relationship Id="rId996" Type="http://schemas.openxmlformats.org/officeDocument/2006/relationships/image" Target="../media/image999.emf"/><Relationship Id="rId41" Type="http://schemas.openxmlformats.org/officeDocument/2006/relationships/image" Target="../media/image44.emf"/><Relationship Id="rId83" Type="http://schemas.openxmlformats.org/officeDocument/2006/relationships/image" Target="../media/image86.emf"/><Relationship Id="rId179" Type="http://schemas.openxmlformats.org/officeDocument/2006/relationships/image" Target="../media/image182.emf"/><Relationship Id="rId386" Type="http://schemas.openxmlformats.org/officeDocument/2006/relationships/image" Target="../media/image389.emf"/><Relationship Id="rId551" Type="http://schemas.openxmlformats.org/officeDocument/2006/relationships/image" Target="../media/image554.emf"/><Relationship Id="rId593" Type="http://schemas.openxmlformats.org/officeDocument/2006/relationships/image" Target="../media/image596.emf"/><Relationship Id="rId607" Type="http://schemas.openxmlformats.org/officeDocument/2006/relationships/image" Target="../media/image610.emf"/><Relationship Id="rId649" Type="http://schemas.openxmlformats.org/officeDocument/2006/relationships/image" Target="../media/image652.emf"/><Relationship Id="rId814" Type="http://schemas.openxmlformats.org/officeDocument/2006/relationships/image" Target="../media/image817.emf"/><Relationship Id="rId856" Type="http://schemas.openxmlformats.org/officeDocument/2006/relationships/image" Target="../media/image859.emf"/><Relationship Id="rId190" Type="http://schemas.openxmlformats.org/officeDocument/2006/relationships/image" Target="../media/image193.emf"/><Relationship Id="rId204" Type="http://schemas.openxmlformats.org/officeDocument/2006/relationships/image" Target="../media/image207.emf"/><Relationship Id="rId246" Type="http://schemas.openxmlformats.org/officeDocument/2006/relationships/image" Target="../media/image249.emf"/><Relationship Id="rId288" Type="http://schemas.openxmlformats.org/officeDocument/2006/relationships/image" Target="../media/image291.emf"/><Relationship Id="rId411" Type="http://schemas.openxmlformats.org/officeDocument/2006/relationships/image" Target="../media/image414.emf"/><Relationship Id="rId453" Type="http://schemas.openxmlformats.org/officeDocument/2006/relationships/image" Target="../media/image456.emf"/><Relationship Id="rId509" Type="http://schemas.openxmlformats.org/officeDocument/2006/relationships/image" Target="../media/image512.emf"/><Relationship Id="rId660" Type="http://schemas.openxmlformats.org/officeDocument/2006/relationships/image" Target="../media/image663.emf"/><Relationship Id="rId898" Type="http://schemas.openxmlformats.org/officeDocument/2006/relationships/image" Target="../media/image901.emf"/><Relationship Id="rId1041" Type="http://schemas.openxmlformats.org/officeDocument/2006/relationships/image" Target="../media/image1044.emf"/><Relationship Id="rId1083" Type="http://schemas.openxmlformats.org/officeDocument/2006/relationships/image" Target="../media/image1086.emf"/><Relationship Id="rId106" Type="http://schemas.openxmlformats.org/officeDocument/2006/relationships/image" Target="../media/image109.emf"/><Relationship Id="rId313" Type="http://schemas.openxmlformats.org/officeDocument/2006/relationships/image" Target="../media/image316.emf"/><Relationship Id="rId495" Type="http://schemas.openxmlformats.org/officeDocument/2006/relationships/image" Target="../media/image498.emf"/><Relationship Id="rId716" Type="http://schemas.openxmlformats.org/officeDocument/2006/relationships/image" Target="../media/image719.emf"/><Relationship Id="rId758" Type="http://schemas.openxmlformats.org/officeDocument/2006/relationships/image" Target="../media/image761.emf"/><Relationship Id="rId923" Type="http://schemas.openxmlformats.org/officeDocument/2006/relationships/image" Target="../media/image926.emf"/><Relationship Id="rId965" Type="http://schemas.openxmlformats.org/officeDocument/2006/relationships/image" Target="../media/image968.emf"/><Relationship Id="rId10" Type="http://schemas.openxmlformats.org/officeDocument/2006/relationships/image" Target="../media/image13.emf"/><Relationship Id="rId52" Type="http://schemas.openxmlformats.org/officeDocument/2006/relationships/image" Target="../media/image55.emf"/><Relationship Id="rId94" Type="http://schemas.openxmlformats.org/officeDocument/2006/relationships/image" Target="../media/image97.emf"/><Relationship Id="rId148" Type="http://schemas.openxmlformats.org/officeDocument/2006/relationships/image" Target="../media/image151.emf"/><Relationship Id="rId355" Type="http://schemas.openxmlformats.org/officeDocument/2006/relationships/image" Target="../media/image358.emf"/><Relationship Id="rId397" Type="http://schemas.openxmlformats.org/officeDocument/2006/relationships/image" Target="../media/image400.emf"/><Relationship Id="rId520" Type="http://schemas.openxmlformats.org/officeDocument/2006/relationships/image" Target="../media/image523.emf"/><Relationship Id="rId562" Type="http://schemas.openxmlformats.org/officeDocument/2006/relationships/image" Target="../media/image565.emf"/><Relationship Id="rId618" Type="http://schemas.openxmlformats.org/officeDocument/2006/relationships/image" Target="../media/image621.emf"/><Relationship Id="rId825" Type="http://schemas.openxmlformats.org/officeDocument/2006/relationships/image" Target="../media/image828.emf"/><Relationship Id="rId215" Type="http://schemas.openxmlformats.org/officeDocument/2006/relationships/image" Target="../media/image218.emf"/><Relationship Id="rId257" Type="http://schemas.openxmlformats.org/officeDocument/2006/relationships/image" Target="../media/image260.emf"/><Relationship Id="rId422" Type="http://schemas.openxmlformats.org/officeDocument/2006/relationships/image" Target="../media/image425.emf"/><Relationship Id="rId464" Type="http://schemas.openxmlformats.org/officeDocument/2006/relationships/image" Target="../media/image467.emf"/><Relationship Id="rId867" Type="http://schemas.openxmlformats.org/officeDocument/2006/relationships/image" Target="../media/image870.emf"/><Relationship Id="rId1010" Type="http://schemas.openxmlformats.org/officeDocument/2006/relationships/image" Target="../media/image1013.emf"/><Relationship Id="rId1052" Type="http://schemas.openxmlformats.org/officeDocument/2006/relationships/image" Target="../media/image1055.emf"/><Relationship Id="rId1094" Type="http://schemas.openxmlformats.org/officeDocument/2006/relationships/image" Target="../media/image1097.emf"/><Relationship Id="rId1108" Type="http://schemas.openxmlformats.org/officeDocument/2006/relationships/image" Target="../media/image1111.emf"/><Relationship Id="rId299" Type="http://schemas.openxmlformats.org/officeDocument/2006/relationships/image" Target="../media/image302.emf"/><Relationship Id="rId727" Type="http://schemas.openxmlformats.org/officeDocument/2006/relationships/image" Target="../media/image730.emf"/><Relationship Id="rId934" Type="http://schemas.openxmlformats.org/officeDocument/2006/relationships/image" Target="../media/image937.emf"/><Relationship Id="rId63" Type="http://schemas.openxmlformats.org/officeDocument/2006/relationships/image" Target="../media/image66.emf"/><Relationship Id="rId159" Type="http://schemas.openxmlformats.org/officeDocument/2006/relationships/image" Target="../media/image162.emf"/><Relationship Id="rId366" Type="http://schemas.openxmlformats.org/officeDocument/2006/relationships/image" Target="../media/image369.emf"/><Relationship Id="rId573" Type="http://schemas.openxmlformats.org/officeDocument/2006/relationships/image" Target="../media/image576.emf"/><Relationship Id="rId780" Type="http://schemas.openxmlformats.org/officeDocument/2006/relationships/image" Target="../media/image783.emf"/><Relationship Id="rId226" Type="http://schemas.openxmlformats.org/officeDocument/2006/relationships/image" Target="../media/image229.emf"/><Relationship Id="rId433" Type="http://schemas.openxmlformats.org/officeDocument/2006/relationships/image" Target="../media/image436.emf"/><Relationship Id="rId878" Type="http://schemas.openxmlformats.org/officeDocument/2006/relationships/image" Target="../media/image881.emf"/><Relationship Id="rId1063" Type="http://schemas.openxmlformats.org/officeDocument/2006/relationships/image" Target="../media/image1066.emf"/><Relationship Id="rId640" Type="http://schemas.openxmlformats.org/officeDocument/2006/relationships/image" Target="../media/image643.emf"/><Relationship Id="rId738" Type="http://schemas.openxmlformats.org/officeDocument/2006/relationships/image" Target="../media/image741.emf"/><Relationship Id="rId945" Type="http://schemas.openxmlformats.org/officeDocument/2006/relationships/image" Target="../media/image948.emf"/><Relationship Id="rId74" Type="http://schemas.openxmlformats.org/officeDocument/2006/relationships/image" Target="../media/image77.emf"/><Relationship Id="rId377" Type="http://schemas.openxmlformats.org/officeDocument/2006/relationships/image" Target="../media/image380.emf"/><Relationship Id="rId500" Type="http://schemas.openxmlformats.org/officeDocument/2006/relationships/image" Target="../media/image503.emf"/><Relationship Id="rId584" Type="http://schemas.openxmlformats.org/officeDocument/2006/relationships/image" Target="../media/image587.emf"/><Relationship Id="rId805" Type="http://schemas.openxmlformats.org/officeDocument/2006/relationships/image" Target="../media/image808.emf"/><Relationship Id="rId5" Type="http://schemas.openxmlformats.org/officeDocument/2006/relationships/image" Target="../media/image8.emf"/><Relationship Id="rId237" Type="http://schemas.openxmlformats.org/officeDocument/2006/relationships/image" Target="../media/image240.emf"/><Relationship Id="rId791" Type="http://schemas.openxmlformats.org/officeDocument/2006/relationships/image" Target="../media/image794.emf"/><Relationship Id="rId889" Type="http://schemas.openxmlformats.org/officeDocument/2006/relationships/image" Target="../media/image892.emf"/><Relationship Id="rId1074" Type="http://schemas.openxmlformats.org/officeDocument/2006/relationships/image" Target="../media/image1077.emf"/><Relationship Id="rId444" Type="http://schemas.openxmlformats.org/officeDocument/2006/relationships/image" Target="../media/image447.emf"/><Relationship Id="rId651" Type="http://schemas.openxmlformats.org/officeDocument/2006/relationships/image" Target="../media/image654.emf"/><Relationship Id="rId749" Type="http://schemas.openxmlformats.org/officeDocument/2006/relationships/image" Target="../media/image752.emf"/><Relationship Id="rId290" Type="http://schemas.openxmlformats.org/officeDocument/2006/relationships/image" Target="../media/image293.emf"/><Relationship Id="rId304" Type="http://schemas.openxmlformats.org/officeDocument/2006/relationships/image" Target="../media/image307.emf"/><Relationship Id="rId388" Type="http://schemas.openxmlformats.org/officeDocument/2006/relationships/image" Target="../media/image391.emf"/><Relationship Id="rId511" Type="http://schemas.openxmlformats.org/officeDocument/2006/relationships/image" Target="../media/image514.emf"/><Relationship Id="rId609" Type="http://schemas.openxmlformats.org/officeDocument/2006/relationships/image" Target="../media/image612.emf"/><Relationship Id="rId956" Type="http://schemas.openxmlformats.org/officeDocument/2006/relationships/image" Target="../media/image959.emf"/><Relationship Id="rId85" Type="http://schemas.openxmlformats.org/officeDocument/2006/relationships/image" Target="../media/image88.emf"/><Relationship Id="rId150" Type="http://schemas.openxmlformats.org/officeDocument/2006/relationships/image" Target="../media/image153.emf"/><Relationship Id="rId595" Type="http://schemas.openxmlformats.org/officeDocument/2006/relationships/image" Target="../media/image598.emf"/><Relationship Id="rId816" Type="http://schemas.openxmlformats.org/officeDocument/2006/relationships/image" Target="../media/image819.emf"/><Relationship Id="rId1001" Type="http://schemas.openxmlformats.org/officeDocument/2006/relationships/image" Target="../media/image1004.emf"/><Relationship Id="rId248" Type="http://schemas.openxmlformats.org/officeDocument/2006/relationships/image" Target="../media/image251.emf"/><Relationship Id="rId455" Type="http://schemas.openxmlformats.org/officeDocument/2006/relationships/image" Target="../media/image458.emf"/><Relationship Id="rId662" Type="http://schemas.openxmlformats.org/officeDocument/2006/relationships/image" Target="../media/image665.emf"/><Relationship Id="rId1085" Type="http://schemas.openxmlformats.org/officeDocument/2006/relationships/image" Target="../media/image1088.emf"/><Relationship Id="rId12" Type="http://schemas.openxmlformats.org/officeDocument/2006/relationships/image" Target="../media/image15.emf"/><Relationship Id="rId108" Type="http://schemas.openxmlformats.org/officeDocument/2006/relationships/image" Target="../media/image111.emf"/><Relationship Id="rId315" Type="http://schemas.openxmlformats.org/officeDocument/2006/relationships/image" Target="../media/image318.emf"/><Relationship Id="rId522" Type="http://schemas.openxmlformats.org/officeDocument/2006/relationships/image" Target="../media/image525.emf"/><Relationship Id="rId967" Type="http://schemas.openxmlformats.org/officeDocument/2006/relationships/image" Target="../media/image970.emf"/><Relationship Id="rId96" Type="http://schemas.openxmlformats.org/officeDocument/2006/relationships/image" Target="../media/image99.emf"/><Relationship Id="rId161" Type="http://schemas.openxmlformats.org/officeDocument/2006/relationships/image" Target="../media/image164.emf"/><Relationship Id="rId399" Type="http://schemas.openxmlformats.org/officeDocument/2006/relationships/image" Target="../media/image402.emf"/><Relationship Id="rId827" Type="http://schemas.openxmlformats.org/officeDocument/2006/relationships/image" Target="../media/image830.emf"/><Relationship Id="rId1012" Type="http://schemas.openxmlformats.org/officeDocument/2006/relationships/image" Target="../media/image1015.emf"/><Relationship Id="rId259" Type="http://schemas.openxmlformats.org/officeDocument/2006/relationships/image" Target="../media/image262.emf"/><Relationship Id="rId466" Type="http://schemas.openxmlformats.org/officeDocument/2006/relationships/image" Target="../media/image469.emf"/><Relationship Id="rId673" Type="http://schemas.openxmlformats.org/officeDocument/2006/relationships/image" Target="../media/image676.emf"/><Relationship Id="rId880" Type="http://schemas.openxmlformats.org/officeDocument/2006/relationships/image" Target="../media/image883.emf"/><Relationship Id="rId1096" Type="http://schemas.openxmlformats.org/officeDocument/2006/relationships/image" Target="../media/image1099.emf"/><Relationship Id="rId23" Type="http://schemas.openxmlformats.org/officeDocument/2006/relationships/image" Target="../media/image26.emf"/><Relationship Id="rId119" Type="http://schemas.openxmlformats.org/officeDocument/2006/relationships/image" Target="../media/image122.emf"/><Relationship Id="rId326" Type="http://schemas.openxmlformats.org/officeDocument/2006/relationships/image" Target="../media/image329.emf"/><Relationship Id="rId533" Type="http://schemas.openxmlformats.org/officeDocument/2006/relationships/image" Target="../media/image536.emf"/><Relationship Id="rId978" Type="http://schemas.openxmlformats.org/officeDocument/2006/relationships/image" Target="../media/image981.emf"/><Relationship Id="rId740" Type="http://schemas.openxmlformats.org/officeDocument/2006/relationships/image" Target="../media/image743.emf"/><Relationship Id="rId838" Type="http://schemas.openxmlformats.org/officeDocument/2006/relationships/image" Target="../media/image841.emf"/><Relationship Id="rId1023" Type="http://schemas.openxmlformats.org/officeDocument/2006/relationships/image" Target="../media/image1026.emf"/><Relationship Id="rId172" Type="http://schemas.openxmlformats.org/officeDocument/2006/relationships/image" Target="../media/image175.emf"/><Relationship Id="rId477" Type="http://schemas.openxmlformats.org/officeDocument/2006/relationships/image" Target="../media/image480.emf"/><Relationship Id="rId600" Type="http://schemas.openxmlformats.org/officeDocument/2006/relationships/image" Target="../media/image603.emf"/><Relationship Id="rId684" Type="http://schemas.openxmlformats.org/officeDocument/2006/relationships/image" Target="../media/image687.emf"/><Relationship Id="rId337" Type="http://schemas.openxmlformats.org/officeDocument/2006/relationships/image" Target="../media/image340.emf"/><Relationship Id="rId891" Type="http://schemas.openxmlformats.org/officeDocument/2006/relationships/image" Target="../media/image894.emf"/><Relationship Id="rId905" Type="http://schemas.openxmlformats.org/officeDocument/2006/relationships/image" Target="../media/image908.emf"/><Relationship Id="rId989" Type="http://schemas.openxmlformats.org/officeDocument/2006/relationships/image" Target="../media/image992.emf"/><Relationship Id="rId34" Type="http://schemas.openxmlformats.org/officeDocument/2006/relationships/image" Target="../media/image37.emf"/><Relationship Id="rId544" Type="http://schemas.openxmlformats.org/officeDocument/2006/relationships/image" Target="../media/image547.emf"/><Relationship Id="rId751" Type="http://schemas.openxmlformats.org/officeDocument/2006/relationships/image" Target="../media/image754.emf"/><Relationship Id="rId849" Type="http://schemas.openxmlformats.org/officeDocument/2006/relationships/image" Target="../media/image852.emf"/><Relationship Id="rId183" Type="http://schemas.openxmlformats.org/officeDocument/2006/relationships/image" Target="../media/image186.emf"/><Relationship Id="rId390" Type="http://schemas.openxmlformats.org/officeDocument/2006/relationships/image" Target="../media/image393.emf"/><Relationship Id="rId404" Type="http://schemas.openxmlformats.org/officeDocument/2006/relationships/image" Target="../media/image407.emf"/><Relationship Id="rId611" Type="http://schemas.openxmlformats.org/officeDocument/2006/relationships/image" Target="../media/image614.emf"/><Relationship Id="rId1034" Type="http://schemas.openxmlformats.org/officeDocument/2006/relationships/image" Target="../media/image1037.emf"/><Relationship Id="rId250" Type="http://schemas.openxmlformats.org/officeDocument/2006/relationships/image" Target="../media/image253.emf"/><Relationship Id="rId488" Type="http://schemas.openxmlformats.org/officeDocument/2006/relationships/image" Target="../media/image491.emf"/><Relationship Id="rId695" Type="http://schemas.openxmlformats.org/officeDocument/2006/relationships/image" Target="../media/image698.emf"/><Relationship Id="rId709" Type="http://schemas.openxmlformats.org/officeDocument/2006/relationships/image" Target="../media/image712.emf"/><Relationship Id="rId916" Type="http://schemas.openxmlformats.org/officeDocument/2006/relationships/image" Target="../media/image919.emf"/><Relationship Id="rId1101" Type="http://schemas.openxmlformats.org/officeDocument/2006/relationships/image" Target="../media/image1104.emf"/><Relationship Id="rId45" Type="http://schemas.openxmlformats.org/officeDocument/2006/relationships/image" Target="../media/image48.emf"/><Relationship Id="rId110" Type="http://schemas.openxmlformats.org/officeDocument/2006/relationships/image" Target="../media/image113.emf"/><Relationship Id="rId348" Type="http://schemas.openxmlformats.org/officeDocument/2006/relationships/image" Target="../media/image351.emf"/><Relationship Id="rId555" Type="http://schemas.openxmlformats.org/officeDocument/2006/relationships/image" Target="../media/image558.emf"/><Relationship Id="rId762" Type="http://schemas.openxmlformats.org/officeDocument/2006/relationships/image" Target="../media/image765.emf"/><Relationship Id="rId194" Type="http://schemas.openxmlformats.org/officeDocument/2006/relationships/image" Target="../media/image197.emf"/><Relationship Id="rId208" Type="http://schemas.openxmlformats.org/officeDocument/2006/relationships/image" Target="../media/image211.emf"/><Relationship Id="rId415" Type="http://schemas.openxmlformats.org/officeDocument/2006/relationships/image" Target="../media/image418.emf"/><Relationship Id="rId622" Type="http://schemas.openxmlformats.org/officeDocument/2006/relationships/image" Target="../media/image625.emf"/><Relationship Id="rId1045" Type="http://schemas.openxmlformats.org/officeDocument/2006/relationships/image" Target="../media/image1048.emf"/><Relationship Id="rId261" Type="http://schemas.openxmlformats.org/officeDocument/2006/relationships/image" Target="../media/image264.emf"/><Relationship Id="rId499" Type="http://schemas.openxmlformats.org/officeDocument/2006/relationships/image" Target="../media/image502.emf"/><Relationship Id="rId927" Type="http://schemas.openxmlformats.org/officeDocument/2006/relationships/image" Target="../media/image930.emf"/><Relationship Id="rId1112" Type="http://schemas.openxmlformats.org/officeDocument/2006/relationships/image" Target="../media/image1115.emf"/><Relationship Id="rId56" Type="http://schemas.openxmlformats.org/officeDocument/2006/relationships/image" Target="../media/image59.emf"/><Relationship Id="rId359" Type="http://schemas.openxmlformats.org/officeDocument/2006/relationships/image" Target="../media/image362.emf"/><Relationship Id="rId566" Type="http://schemas.openxmlformats.org/officeDocument/2006/relationships/image" Target="../media/image569.emf"/><Relationship Id="rId773" Type="http://schemas.openxmlformats.org/officeDocument/2006/relationships/image" Target="../media/image776.emf"/><Relationship Id="rId121" Type="http://schemas.openxmlformats.org/officeDocument/2006/relationships/image" Target="../media/image124.emf"/><Relationship Id="rId219" Type="http://schemas.openxmlformats.org/officeDocument/2006/relationships/image" Target="../media/image222.emf"/><Relationship Id="rId426" Type="http://schemas.openxmlformats.org/officeDocument/2006/relationships/image" Target="../media/image429.emf"/><Relationship Id="rId633" Type="http://schemas.openxmlformats.org/officeDocument/2006/relationships/image" Target="../media/image636.emf"/><Relationship Id="rId980" Type="http://schemas.openxmlformats.org/officeDocument/2006/relationships/image" Target="../media/image983.emf"/><Relationship Id="rId1056" Type="http://schemas.openxmlformats.org/officeDocument/2006/relationships/image" Target="../media/image1059.emf"/><Relationship Id="rId840" Type="http://schemas.openxmlformats.org/officeDocument/2006/relationships/image" Target="../media/image843.emf"/><Relationship Id="rId938" Type="http://schemas.openxmlformats.org/officeDocument/2006/relationships/image" Target="../media/image941.emf"/><Relationship Id="rId67" Type="http://schemas.openxmlformats.org/officeDocument/2006/relationships/image" Target="../media/image70.emf"/><Relationship Id="rId272" Type="http://schemas.openxmlformats.org/officeDocument/2006/relationships/image" Target="../media/image275.emf"/><Relationship Id="rId577" Type="http://schemas.openxmlformats.org/officeDocument/2006/relationships/image" Target="../media/image580.emf"/><Relationship Id="rId700" Type="http://schemas.openxmlformats.org/officeDocument/2006/relationships/image" Target="../media/image703.emf"/><Relationship Id="rId1123" Type="http://schemas.openxmlformats.org/officeDocument/2006/relationships/image" Target="../media/image1126.emf"/><Relationship Id="rId132" Type="http://schemas.openxmlformats.org/officeDocument/2006/relationships/image" Target="../media/image135.emf"/><Relationship Id="rId784" Type="http://schemas.openxmlformats.org/officeDocument/2006/relationships/image" Target="../media/image787.emf"/><Relationship Id="rId991" Type="http://schemas.openxmlformats.org/officeDocument/2006/relationships/image" Target="../media/image994.emf"/><Relationship Id="rId1067" Type="http://schemas.openxmlformats.org/officeDocument/2006/relationships/image" Target="../media/image1070.emf"/><Relationship Id="rId437" Type="http://schemas.openxmlformats.org/officeDocument/2006/relationships/image" Target="../media/image440.emf"/><Relationship Id="rId644" Type="http://schemas.openxmlformats.org/officeDocument/2006/relationships/image" Target="../media/image647.emf"/><Relationship Id="rId851" Type="http://schemas.openxmlformats.org/officeDocument/2006/relationships/image" Target="../media/image854.emf"/><Relationship Id="rId283" Type="http://schemas.openxmlformats.org/officeDocument/2006/relationships/image" Target="../media/image286.emf"/><Relationship Id="rId490" Type="http://schemas.openxmlformats.org/officeDocument/2006/relationships/image" Target="../media/image493.emf"/><Relationship Id="rId504" Type="http://schemas.openxmlformats.org/officeDocument/2006/relationships/image" Target="../media/image507.emf"/><Relationship Id="rId711" Type="http://schemas.openxmlformats.org/officeDocument/2006/relationships/image" Target="../media/image714.emf"/><Relationship Id="rId949" Type="http://schemas.openxmlformats.org/officeDocument/2006/relationships/image" Target="../media/image952.emf"/><Relationship Id="rId78" Type="http://schemas.openxmlformats.org/officeDocument/2006/relationships/image" Target="../media/image81.emf"/><Relationship Id="rId143" Type="http://schemas.openxmlformats.org/officeDocument/2006/relationships/image" Target="../media/image146.emf"/><Relationship Id="rId350" Type="http://schemas.openxmlformats.org/officeDocument/2006/relationships/image" Target="../media/image353.emf"/><Relationship Id="rId588" Type="http://schemas.openxmlformats.org/officeDocument/2006/relationships/image" Target="../media/image591.emf"/><Relationship Id="rId795" Type="http://schemas.openxmlformats.org/officeDocument/2006/relationships/image" Target="../media/image798.emf"/><Relationship Id="rId809" Type="http://schemas.openxmlformats.org/officeDocument/2006/relationships/image" Target="../media/image812.emf"/><Relationship Id="rId9" Type="http://schemas.openxmlformats.org/officeDocument/2006/relationships/image" Target="../media/image12.emf"/><Relationship Id="rId210" Type="http://schemas.openxmlformats.org/officeDocument/2006/relationships/image" Target="../media/image213.emf"/><Relationship Id="rId448" Type="http://schemas.openxmlformats.org/officeDocument/2006/relationships/image" Target="../media/image451.emf"/><Relationship Id="rId655" Type="http://schemas.openxmlformats.org/officeDocument/2006/relationships/image" Target="../media/image658.emf"/><Relationship Id="rId862" Type="http://schemas.openxmlformats.org/officeDocument/2006/relationships/image" Target="../media/image865.emf"/><Relationship Id="rId1078" Type="http://schemas.openxmlformats.org/officeDocument/2006/relationships/image" Target="../media/image1081.emf"/><Relationship Id="rId294" Type="http://schemas.openxmlformats.org/officeDocument/2006/relationships/image" Target="../media/image297.emf"/><Relationship Id="rId308" Type="http://schemas.openxmlformats.org/officeDocument/2006/relationships/image" Target="../media/image311.emf"/><Relationship Id="rId515" Type="http://schemas.openxmlformats.org/officeDocument/2006/relationships/image" Target="../media/image518.emf"/><Relationship Id="rId722" Type="http://schemas.openxmlformats.org/officeDocument/2006/relationships/image" Target="../media/image725.emf"/><Relationship Id="rId89" Type="http://schemas.openxmlformats.org/officeDocument/2006/relationships/image" Target="../media/image92.emf"/><Relationship Id="rId154" Type="http://schemas.openxmlformats.org/officeDocument/2006/relationships/image" Target="../media/image157.emf"/><Relationship Id="rId361" Type="http://schemas.openxmlformats.org/officeDocument/2006/relationships/image" Target="../media/image364.emf"/><Relationship Id="rId599" Type="http://schemas.openxmlformats.org/officeDocument/2006/relationships/image" Target="../media/image602.emf"/><Relationship Id="rId1005" Type="http://schemas.openxmlformats.org/officeDocument/2006/relationships/image" Target="../media/image1008.emf"/><Relationship Id="rId459" Type="http://schemas.openxmlformats.org/officeDocument/2006/relationships/image" Target="../media/image462.emf"/><Relationship Id="rId666" Type="http://schemas.openxmlformats.org/officeDocument/2006/relationships/image" Target="../media/image669.emf"/><Relationship Id="rId873" Type="http://schemas.openxmlformats.org/officeDocument/2006/relationships/image" Target="../media/image876.emf"/><Relationship Id="rId1089" Type="http://schemas.openxmlformats.org/officeDocument/2006/relationships/image" Target="../media/image1092.emf"/><Relationship Id="rId16" Type="http://schemas.openxmlformats.org/officeDocument/2006/relationships/image" Target="../media/image19.emf"/><Relationship Id="rId221" Type="http://schemas.openxmlformats.org/officeDocument/2006/relationships/image" Target="../media/image224.emf"/><Relationship Id="rId319" Type="http://schemas.openxmlformats.org/officeDocument/2006/relationships/image" Target="../media/image322.emf"/><Relationship Id="rId526" Type="http://schemas.openxmlformats.org/officeDocument/2006/relationships/image" Target="../media/image529.emf"/><Relationship Id="rId733" Type="http://schemas.openxmlformats.org/officeDocument/2006/relationships/image" Target="../media/image736.emf"/><Relationship Id="rId940" Type="http://schemas.openxmlformats.org/officeDocument/2006/relationships/image" Target="../media/image943.emf"/><Relationship Id="rId1016" Type="http://schemas.openxmlformats.org/officeDocument/2006/relationships/image" Target="../media/image1019.emf"/><Relationship Id="rId165" Type="http://schemas.openxmlformats.org/officeDocument/2006/relationships/image" Target="../media/image168.emf"/><Relationship Id="rId372" Type="http://schemas.openxmlformats.org/officeDocument/2006/relationships/image" Target="../media/image375.emf"/><Relationship Id="rId677" Type="http://schemas.openxmlformats.org/officeDocument/2006/relationships/image" Target="../media/image680.emf"/><Relationship Id="rId800" Type="http://schemas.openxmlformats.org/officeDocument/2006/relationships/image" Target="../media/image803.emf"/><Relationship Id="rId232" Type="http://schemas.openxmlformats.org/officeDocument/2006/relationships/image" Target="../media/image235.emf"/><Relationship Id="rId884" Type="http://schemas.openxmlformats.org/officeDocument/2006/relationships/image" Target="../media/image887.emf"/><Relationship Id="rId27" Type="http://schemas.openxmlformats.org/officeDocument/2006/relationships/image" Target="../media/image30.emf"/><Relationship Id="rId537" Type="http://schemas.openxmlformats.org/officeDocument/2006/relationships/image" Target="../media/image540.emf"/><Relationship Id="rId744" Type="http://schemas.openxmlformats.org/officeDocument/2006/relationships/image" Target="../media/image747.emf"/><Relationship Id="rId951" Type="http://schemas.openxmlformats.org/officeDocument/2006/relationships/image" Target="../media/image954.emf"/><Relationship Id="rId80" Type="http://schemas.openxmlformats.org/officeDocument/2006/relationships/image" Target="../media/image83.emf"/><Relationship Id="rId176" Type="http://schemas.openxmlformats.org/officeDocument/2006/relationships/image" Target="../media/image179.emf"/><Relationship Id="rId383" Type="http://schemas.openxmlformats.org/officeDocument/2006/relationships/image" Target="../media/image386.emf"/><Relationship Id="rId590" Type="http://schemas.openxmlformats.org/officeDocument/2006/relationships/image" Target="../media/image593.emf"/><Relationship Id="rId604" Type="http://schemas.openxmlformats.org/officeDocument/2006/relationships/image" Target="../media/image607.emf"/><Relationship Id="rId811" Type="http://schemas.openxmlformats.org/officeDocument/2006/relationships/image" Target="../media/image814.emf"/><Relationship Id="rId1027" Type="http://schemas.openxmlformats.org/officeDocument/2006/relationships/image" Target="../media/image1030.emf"/><Relationship Id="rId243" Type="http://schemas.openxmlformats.org/officeDocument/2006/relationships/image" Target="../media/image246.emf"/><Relationship Id="rId450" Type="http://schemas.openxmlformats.org/officeDocument/2006/relationships/image" Target="../media/image453.emf"/><Relationship Id="rId688" Type="http://schemas.openxmlformats.org/officeDocument/2006/relationships/image" Target="../media/image691.emf"/><Relationship Id="rId895" Type="http://schemas.openxmlformats.org/officeDocument/2006/relationships/image" Target="../media/image898.emf"/><Relationship Id="rId909" Type="http://schemas.openxmlformats.org/officeDocument/2006/relationships/image" Target="../media/image912.emf"/><Relationship Id="rId1080" Type="http://schemas.openxmlformats.org/officeDocument/2006/relationships/image" Target="../media/image1083.emf"/><Relationship Id="rId38" Type="http://schemas.openxmlformats.org/officeDocument/2006/relationships/image" Target="../media/image41.emf"/><Relationship Id="rId103" Type="http://schemas.openxmlformats.org/officeDocument/2006/relationships/image" Target="../media/image106.emf"/><Relationship Id="rId310" Type="http://schemas.openxmlformats.org/officeDocument/2006/relationships/image" Target="../media/image313.emf"/><Relationship Id="rId548" Type="http://schemas.openxmlformats.org/officeDocument/2006/relationships/image" Target="../media/image551.emf"/><Relationship Id="rId755" Type="http://schemas.openxmlformats.org/officeDocument/2006/relationships/image" Target="../media/image758.emf"/><Relationship Id="rId962" Type="http://schemas.openxmlformats.org/officeDocument/2006/relationships/image" Target="../media/image965.emf"/><Relationship Id="rId91" Type="http://schemas.openxmlformats.org/officeDocument/2006/relationships/image" Target="../media/image94.emf"/><Relationship Id="rId187" Type="http://schemas.openxmlformats.org/officeDocument/2006/relationships/image" Target="../media/image190.emf"/><Relationship Id="rId394" Type="http://schemas.openxmlformats.org/officeDocument/2006/relationships/image" Target="../media/image397.emf"/><Relationship Id="rId408" Type="http://schemas.openxmlformats.org/officeDocument/2006/relationships/image" Target="../media/image411.emf"/><Relationship Id="rId615" Type="http://schemas.openxmlformats.org/officeDocument/2006/relationships/image" Target="../media/image618.emf"/><Relationship Id="rId822" Type="http://schemas.openxmlformats.org/officeDocument/2006/relationships/image" Target="../media/image825.emf"/><Relationship Id="rId1038" Type="http://schemas.openxmlformats.org/officeDocument/2006/relationships/image" Target="../media/image1041.emf"/><Relationship Id="rId254" Type="http://schemas.openxmlformats.org/officeDocument/2006/relationships/image" Target="../media/image257.emf"/><Relationship Id="rId699" Type="http://schemas.openxmlformats.org/officeDocument/2006/relationships/image" Target="../media/image702.emf"/><Relationship Id="rId1091" Type="http://schemas.openxmlformats.org/officeDocument/2006/relationships/image" Target="../media/image1094.emf"/><Relationship Id="rId1105" Type="http://schemas.openxmlformats.org/officeDocument/2006/relationships/image" Target="../media/image1108.emf"/><Relationship Id="rId49" Type="http://schemas.openxmlformats.org/officeDocument/2006/relationships/image" Target="../media/image52.emf"/><Relationship Id="rId114" Type="http://schemas.openxmlformats.org/officeDocument/2006/relationships/image" Target="../media/image117.emf"/><Relationship Id="rId461" Type="http://schemas.openxmlformats.org/officeDocument/2006/relationships/image" Target="../media/image464.emf"/><Relationship Id="rId559" Type="http://schemas.openxmlformats.org/officeDocument/2006/relationships/image" Target="../media/image562.emf"/><Relationship Id="rId766" Type="http://schemas.openxmlformats.org/officeDocument/2006/relationships/image" Target="../media/image769.emf"/><Relationship Id="rId198" Type="http://schemas.openxmlformats.org/officeDocument/2006/relationships/image" Target="../media/image201.emf"/><Relationship Id="rId321" Type="http://schemas.openxmlformats.org/officeDocument/2006/relationships/image" Target="../media/image324.emf"/><Relationship Id="rId419" Type="http://schemas.openxmlformats.org/officeDocument/2006/relationships/image" Target="../media/image422.emf"/><Relationship Id="rId626" Type="http://schemas.openxmlformats.org/officeDocument/2006/relationships/image" Target="../media/image629.emf"/><Relationship Id="rId973" Type="http://schemas.openxmlformats.org/officeDocument/2006/relationships/image" Target="../media/image976.emf"/><Relationship Id="rId1049" Type="http://schemas.openxmlformats.org/officeDocument/2006/relationships/image" Target="../media/image1052.emf"/><Relationship Id="rId833" Type="http://schemas.openxmlformats.org/officeDocument/2006/relationships/image" Target="../media/image836.emf"/><Relationship Id="rId1116" Type="http://schemas.openxmlformats.org/officeDocument/2006/relationships/image" Target="../media/image1119.emf"/><Relationship Id="rId265" Type="http://schemas.openxmlformats.org/officeDocument/2006/relationships/image" Target="../media/image268.emf"/><Relationship Id="rId472" Type="http://schemas.openxmlformats.org/officeDocument/2006/relationships/image" Target="../media/image475.emf"/><Relationship Id="rId900" Type="http://schemas.openxmlformats.org/officeDocument/2006/relationships/image" Target="../media/image903.emf"/><Relationship Id="rId125" Type="http://schemas.openxmlformats.org/officeDocument/2006/relationships/image" Target="../media/image128.emf"/><Relationship Id="rId332" Type="http://schemas.openxmlformats.org/officeDocument/2006/relationships/image" Target="../media/image335.emf"/><Relationship Id="rId777" Type="http://schemas.openxmlformats.org/officeDocument/2006/relationships/image" Target="../media/image780.emf"/><Relationship Id="rId984" Type="http://schemas.openxmlformats.org/officeDocument/2006/relationships/image" Target="../media/image987.emf"/><Relationship Id="rId637" Type="http://schemas.openxmlformats.org/officeDocument/2006/relationships/image" Target="../media/image640.emf"/><Relationship Id="rId844" Type="http://schemas.openxmlformats.org/officeDocument/2006/relationships/image" Target="../media/image847.emf"/><Relationship Id="rId276" Type="http://schemas.openxmlformats.org/officeDocument/2006/relationships/image" Target="../media/image279.emf"/><Relationship Id="rId483" Type="http://schemas.openxmlformats.org/officeDocument/2006/relationships/image" Target="../media/image486.emf"/><Relationship Id="rId690" Type="http://schemas.openxmlformats.org/officeDocument/2006/relationships/image" Target="../media/image693.emf"/><Relationship Id="rId704" Type="http://schemas.openxmlformats.org/officeDocument/2006/relationships/image" Target="../media/image707.emf"/><Relationship Id="rId911" Type="http://schemas.openxmlformats.org/officeDocument/2006/relationships/image" Target="../media/image914.emf"/><Relationship Id="rId40" Type="http://schemas.openxmlformats.org/officeDocument/2006/relationships/image" Target="../media/image43.emf"/><Relationship Id="rId136" Type="http://schemas.openxmlformats.org/officeDocument/2006/relationships/image" Target="../media/image139.emf"/><Relationship Id="rId343" Type="http://schemas.openxmlformats.org/officeDocument/2006/relationships/image" Target="../media/image346.emf"/><Relationship Id="rId550" Type="http://schemas.openxmlformats.org/officeDocument/2006/relationships/image" Target="../media/image553.emf"/><Relationship Id="rId788" Type="http://schemas.openxmlformats.org/officeDocument/2006/relationships/image" Target="../media/image791.emf"/><Relationship Id="rId995" Type="http://schemas.openxmlformats.org/officeDocument/2006/relationships/image" Target="../media/image998.emf"/><Relationship Id="rId203" Type="http://schemas.openxmlformats.org/officeDocument/2006/relationships/image" Target="../media/image206.emf"/><Relationship Id="rId648" Type="http://schemas.openxmlformats.org/officeDocument/2006/relationships/image" Target="../media/image651.emf"/><Relationship Id="rId855" Type="http://schemas.openxmlformats.org/officeDocument/2006/relationships/image" Target="../media/image858.emf"/><Relationship Id="rId1040" Type="http://schemas.openxmlformats.org/officeDocument/2006/relationships/image" Target="../media/image1043.emf"/><Relationship Id="rId287" Type="http://schemas.openxmlformats.org/officeDocument/2006/relationships/image" Target="../media/image290.emf"/><Relationship Id="rId410" Type="http://schemas.openxmlformats.org/officeDocument/2006/relationships/image" Target="../media/image413.emf"/><Relationship Id="rId494" Type="http://schemas.openxmlformats.org/officeDocument/2006/relationships/image" Target="../media/image497.emf"/><Relationship Id="rId508" Type="http://schemas.openxmlformats.org/officeDocument/2006/relationships/image" Target="../media/image511.emf"/><Relationship Id="rId715" Type="http://schemas.openxmlformats.org/officeDocument/2006/relationships/image" Target="../media/image718.emf"/><Relationship Id="rId922" Type="http://schemas.openxmlformats.org/officeDocument/2006/relationships/image" Target="../media/image925.emf"/><Relationship Id="rId147" Type="http://schemas.openxmlformats.org/officeDocument/2006/relationships/image" Target="../media/image150.emf"/><Relationship Id="rId354" Type="http://schemas.openxmlformats.org/officeDocument/2006/relationships/image" Target="../media/image357.emf"/><Relationship Id="rId799" Type="http://schemas.openxmlformats.org/officeDocument/2006/relationships/image" Target="../media/image802.emf"/><Relationship Id="rId51" Type="http://schemas.openxmlformats.org/officeDocument/2006/relationships/image" Target="../media/image54.emf"/><Relationship Id="rId561" Type="http://schemas.openxmlformats.org/officeDocument/2006/relationships/image" Target="../media/image564.emf"/><Relationship Id="rId659" Type="http://schemas.openxmlformats.org/officeDocument/2006/relationships/image" Target="../media/image662.emf"/><Relationship Id="rId866" Type="http://schemas.openxmlformats.org/officeDocument/2006/relationships/image" Target="../media/image869.emf"/><Relationship Id="rId214" Type="http://schemas.openxmlformats.org/officeDocument/2006/relationships/image" Target="../media/image217.emf"/><Relationship Id="rId298" Type="http://schemas.openxmlformats.org/officeDocument/2006/relationships/image" Target="../media/image301.emf"/><Relationship Id="rId421" Type="http://schemas.openxmlformats.org/officeDocument/2006/relationships/image" Target="../media/image424.emf"/><Relationship Id="rId519" Type="http://schemas.openxmlformats.org/officeDocument/2006/relationships/image" Target="../media/image522.emf"/><Relationship Id="rId1051" Type="http://schemas.openxmlformats.org/officeDocument/2006/relationships/image" Target="../media/image1054.emf"/><Relationship Id="rId158" Type="http://schemas.openxmlformats.org/officeDocument/2006/relationships/image" Target="../media/image161.emf"/><Relationship Id="rId726" Type="http://schemas.openxmlformats.org/officeDocument/2006/relationships/image" Target="../media/image729.emf"/><Relationship Id="rId933" Type="http://schemas.openxmlformats.org/officeDocument/2006/relationships/image" Target="../media/image936.emf"/><Relationship Id="rId1009" Type="http://schemas.openxmlformats.org/officeDocument/2006/relationships/image" Target="../media/image1012.emf"/><Relationship Id="rId62" Type="http://schemas.openxmlformats.org/officeDocument/2006/relationships/image" Target="../media/image65.emf"/><Relationship Id="rId365" Type="http://schemas.openxmlformats.org/officeDocument/2006/relationships/image" Target="../media/image368.emf"/><Relationship Id="rId572" Type="http://schemas.openxmlformats.org/officeDocument/2006/relationships/image" Target="../media/image57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2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3.jpeg"/><Relationship Id="rId1" Type="http://schemas.openxmlformats.org/officeDocument/2006/relationships/slideLayout" Target="../slideLayouts/slideLayout1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04800"/>
            <a:ext cx="7772400" cy="3581400"/>
          </a:xfrm>
        </p:spPr>
        <p:txBody>
          <a:bodyPr/>
          <a:lstStyle/>
          <a:p>
            <a:r>
              <a:rPr lang="en-US" sz="4400" dirty="0" smtClean="0"/>
              <a:t>		Presentation on</a:t>
            </a:r>
            <a:br>
              <a:rPr lang="en-US" sz="4400" dirty="0" smtClean="0"/>
            </a:br>
            <a:r>
              <a:rPr lang="en-US" sz="4400" dirty="0" smtClean="0"/>
              <a:t>    </a:t>
            </a:r>
            <a:r>
              <a:rPr lang="en-US" sz="4400" dirty="0" smtClean="0">
                <a:solidFill>
                  <a:srgbClr val="0070C0"/>
                </a:solidFill>
              </a:rPr>
              <a:t>“</a:t>
            </a:r>
            <a:r>
              <a:rPr lang="en-US" sz="4400" dirty="0">
                <a:solidFill>
                  <a:srgbClr val="0070C0"/>
                </a:solidFill>
                <a:latin typeface="Times New Roman"/>
                <a:ea typeface="Times New Roman"/>
                <a:cs typeface="Vrinda"/>
              </a:rPr>
              <a:t>CSE Premier League System</a:t>
            </a:r>
            <a:r>
              <a:rPr lang="en-US" sz="4400" dirty="0" smtClean="0">
                <a:solidFill>
                  <a:srgbClr val="0070C0"/>
                </a:solidFill>
              </a:rPr>
              <a:t>”</a:t>
            </a:r>
            <a:r>
              <a:rPr lang="en-US" sz="4400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62400"/>
            <a:ext cx="6629400" cy="23622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Supervised by:			     Presented by: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Md. Kamrul Hassan Majumdar	     Md. Zahidur  Rahman</a:t>
            </a: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Lecturer,				     Md. Al Amin Feroz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CSE		     Md. Humayun Kabir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Comilla  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University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602932"/>
            <a:ext cx="143192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8"/>
          <p:cNvGrpSpPr>
            <a:grpSpLocks noChangeAspect="1"/>
          </p:cNvGrpSpPr>
          <p:nvPr/>
        </p:nvGrpSpPr>
        <p:grpSpPr bwMode="auto">
          <a:xfrm>
            <a:off x="558800" y="-271463"/>
            <a:ext cx="7534280" cy="10088563"/>
            <a:chOff x="352" y="-171"/>
            <a:chExt cx="4746" cy="6355"/>
          </a:xfrm>
        </p:grpSpPr>
        <p:sp>
          <p:nvSpPr>
            <p:cNvPr id="5" name="AutoShape 7"/>
            <p:cNvSpPr>
              <a:spLocks noChangeAspect="1" noChangeArrowheads="1" noTextEdit="1"/>
            </p:cNvSpPr>
            <p:nvPr/>
          </p:nvSpPr>
          <p:spPr bwMode="auto">
            <a:xfrm>
              <a:off x="720" y="144"/>
              <a:ext cx="422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209"/>
            <p:cNvGrpSpPr>
              <a:grpSpLocks/>
            </p:cNvGrpSpPr>
            <p:nvPr/>
          </p:nvGrpSpPr>
          <p:grpSpPr bwMode="auto">
            <a:xfrm>
              <a:off x="352" y="-171"/>
              <a:ext cx="4694" cy="666"/>
              <a:chOff x="352" y="-171"/>
              <a:chExt cx="4694" cy="666"/>
            </a:xfrm>
          </p:grpSpPr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451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solidFill>
                      <a:srgbClr val="000000"/>
                    </a:solidFill>
                    <a:latin typeface="Times New Roman" pitchFamily="18" charset="0"/>
                    <a:cs typeface="Arial" pitchFamily="34" charset="0"/>
                  </a:rPr>
                  <a:t>DEPARTMENT OF COMPUTER SCIENCE &amp; ENGINEERING</a:t>
                </a:r>
                <a:endPara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4827" y="364"/>
                <a:ext cx="68" cy="1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35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71"/>
                <a:ext cx="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6" name="Picture 1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71"/>
                <a:ext cx="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7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8" name="Picture 1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9" name="Picture 1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0" name="Picture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4" name="Picture 20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5" name="Picture 21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6" name="Picture 22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7" name="Picture 23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9" name="Picture 25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0" name="Picture 26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1" name="Picture 27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2" name="Picture 28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3" name="Picture 29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4" name="Picture 30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5" name="Picture 31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6" name="Picture 32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7" name="Picture 33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8" name="Picture 34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9" name="Picture 35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0" name="Picture 3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1" name="Picture 37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2" name="Picture 38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3" name="Picture 39"/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4" name="Picture 40"/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5" name="Picture 41"/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6" name="Picture 42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7" name="Picture 43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8" name="Picture 44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9" name="Picture 45"/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0" name="Picture 46"/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1" name="Picture 47"/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2" name="Picture 48"/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3" name="Picture 49"/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4" name="Picture 50"/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5" name="Picture 51"/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7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6" name="Picture 52"/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7" name="Picture 53"/>
              <p:cNvPicPr>
                <a:picLocks noChangeAspect="1" noChangeArrowheads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8" name="Picture 54"/>
              <p:cNvPicPr>
                <a:picLocks noChangeAspect="1" noChangeArrowheads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9" name="Picture 55"/>
              <p:cNvPicPr>
                <a:picLocks noChangeAspect="1" noChangeArrowheads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0" name="Picture 56"/>
              <p:cNvPicPr>
                <a:picLocks noChangeAspect="1"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1" name="Picture 57"/>
              <p:cNvPicPr>
                <a:picLocks noChangeAspect="1"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2" name="Picture 58"/>
              <p:cNvPicPr>
                <a:picLocks noChangeAspect="1"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3" name="Picture 59"/>
              <p:cNvPicPr>
                <a:picLocks noChangeAspect="1" noChangeArrowheads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4" name="Picture 60"/>
              <p:cNvPicPr>
                <a:picLocks noChangeAspect="1" noChangeArrowheads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5" name="Picture 61"/>
              <p:cNvPicPr>
                <a:picLocks noChangeAspect="1" noChangeArrowheads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6" name="Picture 62"/>
              <p:cNvPicPr>
                <a:picLocks noChangeAspect="1" noChangeArrowheads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6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7" name="Picture 63"/>
              <p:cNvPicPr>
                <a:picLocks noChangeAspect="1" noChangeArrowheads="1"/>
              </p:cNvPicPr>
              <p:nvPr/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8" name="Picture 64"/>
              <p:cNvPicPr>
                <a:picLocks noChangeAspect="1" noChangeArrowheads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9" name="Picture 65"/>
              <p:cNvPicPr>
                <a:picLocks noChangeAspect="1" noChangeArrowheads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0" name="Picture 66"/>
              <p:cNvPicPr>
                <a:picLocks noChangeAspect="1" noChangeArrowheads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1" name="Picture 67"/>
              <p:cNvPicPr>
                <a:picLocks noChangeAspect="1" noChangeArrowheads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2" name="Picture 68"/>
              <p:cNvPicPr>
                <a:picLocks noChangeAspect="1" noChangeArrowheads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3" name="Picture 69"/>
              <p:cNvPicPr>
                <a:picLocks noChangeAspect="1" noChangeArrowheads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4" name="Picture 70"/>
              <p:cNvPicPr>
                <a:picLocks noChangeAspect="1" noChangeArrowheads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5" name="Picture 71"/>
              <p:cNvPicPr>
                <a:picLocks noChangeAspect="1" noChangeArrowheads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6" name="Picture 72"/>
              <p:cNvPicPr>
                <a:picLocks noChangeAspect="1" noChangeArrowheads="1"/>
              </p:cNvPicPr>
              <p:nvPr/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7" name="Picture 73"/>
              <p:cNvPicPr>
                <a:picLocks noChangeAspect="1" noChangeArrowheads="1"/>
              </p:cNvPicPr>
              <p:nvPr/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8" name="Picture 74"/>
              <p:cNvPicPr>
                <a:picLocks noChangeAspect="1" noChangeArrowheads="1"/>
              </p:cNvPicPr>
              <p:nvPr/>
            </p:nvPicPr>
            <p:blipFill>
              <a:blip r:embed="rId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9" name="Picture 75"/>
              <p:cNvPicPr>
                <a:picLocks noChangeAspect="1"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0" name="Picture 76"/>
              <p:cNvPicPr>
                <a:picLocks noChangeAspect="1" noChangeArrowheads="1"/>
              </p:cNvPicPr>
              <p:nvPr/>
            </p:nvPicPr>
            <p:blipFill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1" name="Picture 77"/>
              <p:cNvPicPr>
                <a:picLocks noChangeAspect="1" noChangeArrowheads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2" name="Picture 78"/>
              <p:cNvPicPr>
                <a:picLocks noChangeAspect="1" noChangeArrowheads="1"/>
              </p:cNvPicPr>
              <p:nvPr/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3" name="Picture 79"/>
              <p:cNvPicPr>
                <a:picLocks noChangeAspect="1" noChangeArrowheads="1"/>
              </p:cNvPicPr>
              <p:nvPr/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4" name="Picture 80"/>
              <p:cNvPicPr>
                <a:picLocks noChangeAspect="1" noChangeArrowheads="1"/>
              </p:cNvPicPr>
              <p:nvPr/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5" name="Picture 81"/>
              <p:cNvPicPr>
                <a:picLocks noChangeAspect="1" noChangeArrowheads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6" name="Picture 82"/>
              <p:cNvPicPr>
                <a:picLocks noChangeAspect="1" noChangeArrowheads="1"/>
              </p:cNvPicPr>
              <p:nvPr/>
            </p:nvPicPr>
            <p:blipFill>
              <a:blip r:embed="rId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7" name="Picture 83"/>
              <p:cNvPicPr>
                <a:picLocks noChangeAspect="1" noChangeArrowheads="1"/>
              </p:cNvPicPr>
              <p:nvPr/>
            </p:nvPicPr>
            <p:blipFill>
              <a:blip r:embed="rId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8" name="Picture 84"/>
              <p:cNvPicPr>
                <a:picLocks noChangeAspect="1" noChangeArrowheads="1"/>
              </p:cNvPicPr>
              <p:nvPr/>
            </p:nvPicPr>
            <p:blipFill>
              <a:blip r:embed="rId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9" name="Picture 85"/>
              <p:cNvPicPr>
                <a:picLocks noChangeAspect="1" noChangeArrowheads="1"/>
              </p:cNvPicPr>
              <p:nvPr/>
            </p:nvPicPr>
            <p:blipFill>
              <a:blip r:embed="rId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0" name="Picture 86"/>
              <p:cNvPicPr>
                <a:picLocks noChangeAspect="1" noChangeArrowheads="1"/>
              </p:cNvPicPr>
              <p:nvPr/>
            </p:nvPicPr>
            <p:blipFill>
              <a:blip r:embed="rId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1" name="Picture 87"/>
              <p:cNvPicPr>
                <a:picLocks noChangeAspect="1" noChangeArrowheads="1"/>
              </p:cNvPicPr>
              <p:nvPr/>
            </p:nvPicPr>
            <p:blipFill>
              <a:blip r:embed="rId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2" name="Picture 88"/>
              <p:cNvPicPr>
                <a:picLocks noChangeAspect="1" noChangeArrowheads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7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3" name="Picture 89"/>
              <p:cNvPicPr>
                <a:picLocks noChangeAspect="1" noChangeArrowheads="1"/>
              </p:cNvPicPr>
              <p:nvPr/>
            </p:nvPicPr>
            <p:blipFill>
              <a:blip r:embed="rId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4" name="Picture 90"/>
              <p:cNvPicPr>
                <a:picLocks noChangeAspect="1" noChangeArrowheads="1"/>
              </p:cNvPicPr>
              <p:nvPr/>
            </p:nvPicPr>
            <p:blipFill>
              <a:blip r:embed="rId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5" name="Picture 91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6" name="Picture 92"/>
              <p:cNvPicPr>
                <a:picLocks noChangeAspect="1" noChangeArrowheads="1"/>
              </p:cNvPicPr>
              <p:nvPr/>
            </p:nvPicPr>
            <p:blipFill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7" name="Picture 93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8" name="Picture 94"/>
              <p:cNvPicPr>
                <a:picLocks noChangeAspect="1" noChangeArrowheads="1"/>
              </p:cNvPicPr>
              <p:nvPr/>
            </p:nvPicPr>
            <p:blipFill>
              <a:blip r:embed="rId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9" name="Picture 95"/>
              <p:cNvPicPr>
                <a:picLocks noChangeAspect="1" noChangeArrowheads="1"/>
              </p:cNvPicPr>
              <p:nvPr/>
            </p:nvPicPr>
            <p:blipFill>
              <a:blip r:embed="rId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0" name="Picture 96"/>
              <p:cNvPicPr>
                <a:picLocks noChangeAspect="1" noChangeArrowheads="1"/>
              </p:cNvPicPr>
              <p:nvPr/>
            </p:nvPicPr>
            <p:blipFill>
              <a:blip r:embed="rId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1" name="Picture 97"/>
              <p:cNvPicPr>
                <a:picLocks noChangeAspect="1" noChangeArrowheads="1"/>
              </p:cNvPicPr>
              <p:nvPr/>
            </p:nvPicPr>
            <p:blipFill>
              <a:blip r:embed="rId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2" name="Picture 98"/>
              <p:cNvPicPr>
                <a:picLocks noChangeAspect="1" noChangeArrowheads="1"/>
              </p:cNvPicPr>
              <p:nvPr/>
            </p:nvPicPr>
            <p:blipFill>
              <a:blip r:embed="rId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5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3" name="Picture 99"/>
              <p:cNvPicPr>
                <a:picLocks noChangeAspect="1" noChangeArrowheads="1"/>
              </p:cNvPicPr>
              <p:nvPr/>
            </p:nvPicPr>
            <p:blipFill>
              <a:blip r:embed="rId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4" name="Picture 100"/>
              <p:cNvPicPr>
                <a:picLocks noChangeAspect="1" noChangeArrowheads="1"/>
              </p:cNvPicPr>
              <p:nvPr/>
            </p:nvPicPr>
            <p:blipFill>
              <a:blip r:embed="rId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5" name="Picture 101"/>
              <p:cNvPicPr>
                <a:picLocks noChangeAspect="1" noChangeArrowheads="1"/>
              </p:cNvPicPr>
              <p:nvPr/>
            </p:nvPicPr>
            <p:blipFill>
              <a:blip r:embed="rId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6" name="Picture 102"/>
              <p:cNvPicPr>
                <a:picLocks noChangeAspect="1" noChangeArrowheads="1"/>
              </p:cNvPicPr>
              <p:nvPr/>
            </p:nvPicPr>
            <p:blipFill>
              <a:blip r:embed="rId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" name="Picture 103"/>
              <p:cNvPicPr>
                <a:picLocks noChangeAspect="1" noChangeArrowheads="1"/>
              </p:cNvPicPr>
              <p:nvPr/>
            </p:nvPicPr>
            <p:blipFill>
              <a:blip r:embed="rId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9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" name="Picture 104"/>
              <p:cNvPicPr>
                <a:picLocks noChangeAspect="1" noChangeArrowheads="1"/>
              </p:cNvPicPr>
              <p:nvPr/>
            </p:nvPicPr>
            <p:blipFill>
              <a:blip r:embed="rId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" name="Picture 105"/>
              <p:cNvPicPr>
                <a:picLocks noChangeAspect="1" noChangeArrowheads="1"/>
              </p:cNvPicPr>
              <p:nvPr/>
            </p:nvPicPr>
            <p:blipFill>
              <a:blip r:embed="rId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0" name="Picture 106"/>
              <p:cNvPicPr>
                <a:picLocks noChangeAspect="1" noChangeArrowheads="1"/>
              </p:cNvPicPr>
              <p:nvPr/>
            </p:nvPicPr>
            <p:blipFill>
              <a:blip r:embed="rId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1" name="Picture 107"/>
              <p:cNvPicPr>
                <a:picLocks noChangeAspect="1" noChangeArrowheads="1"/>
              </p:cNvPicPr>
              <p:nvPr/>
            </p:nvPicPr>
            <p:blipFill>
              <a:blip r:embed="rId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2" name="Picture 108"/>
              <p:cNvPicPr>
                <a:picLocks noChangeAspect="1" noChangeArrowheads="1"/>
              </p:cNvPicPr>
              <p:nvPr/>
            </p:nvPicPr>
            <p:blipFill>
              <a:blip r:embed="rId1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3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3" name="Picture 109"/>
              <p:cNvPicPr>
                <a:picLocks noChangeAspect="1" noChangeArrowheads="1"/>
              </p:cNvPicPr>
              <p:nvPr/>
            </p:nvPicPr>
            <p:blipFill>
              <a:blip r:embed="rId1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4" name="Picture 110"/>
              <p:cNvPicPr>
                <a:picLocks noChangeAspect="1" noChangeArrowheads="1"/>
              </p:cNvPicPr>
              <p:nvPr/>
            </p:nvPicPr>
            <p:blipFill>
              <a:blip r:embed="rId1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5" name="Picture 111"/>
              <p:cNvPicPr>
                <a:picLocks noChangeAspect="1" noChangeArrowheads="1"/>
              </p:cNvPicPr>
              <p:nvPr/>
            </p:nvPicPr>
            <p:blipFill>
              <a:blip r:embed="rId1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6" name="Picture 112"/>
              <p:cNvPicPr>
                <a:picLocks noChangeAspect="1" noChangeArrowheads="1"/>
              </p:cNvPicPr>
              <p:nvPr/>
            </p:nvPicPr>
            <p:blipFill>
              <a:blip r:embed="rId1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7" name="Picture 113"/>
              <p:cNvPicPr>
                <a:picLocks noChangeAspect="1" noChangeArrowheads="1"/>
              </p:cNvPicPr>
              <p:nvPr/>
            </p:nvPicPr>
            <p:blipFill>
              <a:blip r:embed="rId1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8" name="Picture 114"/>
              <p:cNvPicPr>
                <a:picLocks noChangeAspect="1" noChangeArrowheads="1"/>
              </p:cNvPicPr>
              <p:nvPr/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8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9" name="Picture 115"/>
              <p:cNvPicPr>
                <a:picLocks noChangeAspect="1" noChangeArrowheads="1"/>
              </p:cNvPicPr>
              <p:nvPr/>
            </p:nvPicPr>
            <p:blipFill>
              <a:blip r:embed="rId1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0" name="Picture 116"/>
              <p:cNvPicPr>
                <a:picLocks noChangeAspect="1" noChangeArrowheads="1"/>
              </p:cNvPicPr>
              <p:nvPr/>
            </p:nvPicPr>
            <p:blipFill>
              <a:blip r:embed="rId1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1" name="Picture 117"/>
              <p:cNvPicPr>
                <a:picLocks noChangeAspect="1" noChangeArrowheads="1"/>
              </p:cNvPicPr>
              <p:nvPr/>
            </p:nvPicPr>
            <p:blipFill>
              <a:blip r:embed="rId1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2" name="Picture 118"/>
              <p:cNvPicPr>
                <a:picLocks noChangeAspect="1" noChangeArrowheads="1"/>
              </p:cNvPicPr>
              <p:nvPr/>
            </p:nvPicPr>
            <p:blipFill>
              <a:blip r:embed="rId1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3" name="Picture 119"/>
              <p:cNvPicPr>
                <a:picLocks noChangeAspect="1" noChangeArrowheads="1"/>
              </p:cNvPicPr>
              <p:nvPr/>
            </p:nvPicPr>
            <p:blipFill>
              <a:blip r:embed="rId1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2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4" name="Picture 120"/>
              <p:cNvPicPr>
                <a:picLocks noChangeAspect="1" noChangeArrowheads="1"/>
              </p:cNvPicPr>
              <p:nvPr/>
            </p:nvPicPr>
            <p:blipFill>
              <a:blip r:embed="rId1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5" name="Picture 121"/>
              <p:cNvPicPr>
                <a:picLocks noChangeAspect="1" noChangeArrowheads="1"/>
              </p:cNvPicPr>
              <p:nvPr/>
            </p:nvPicPr>
            <p:blipFill>
              <a:blip r:embed="rId1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6" name="Picture 122"/>
              <p:cNvPicPr>
                <a:picLocks noChangeAspect="1" noChangeArrowheads="1"/>
              </p:cNvPicPr>
              <p:nvPr/>
            </p:nvPicPr>
            <p:blipFill>
              <a:blip r:embed="rId1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7" name="Picture 123"/>
              <p:cNvPicPr>
                <a:picLocks noChangeAspect="1" noChangeArrowheads="1"/>
              </p:cNvPicPr>
              <p:nvPr/>
            </p:nvPicPr>
            <p:blipFill>
              <a:blip r:embed="rId1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8" name="Picture 124"/>
              <p:cNvPicPr>
                <a:picLocks noChangeAspect="1" noChangeArrowheads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6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9" name="Picture 125"/>
              <p:cNvPicPr>
                <a:picLocks noChangeAspect="1" noChangeArrowheads="1"/>
              </p:cNvPicPr>
              <p:nvPr/>
            </p:nvPicPr>
            <p:blipFill>
              <a:blip r:embed="rId1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0" name="Picture 126"/>
              <p:cNvPicPr>
                <a:picLocks noChangeAspect="1" noChangeArrowheads="1"/>
              </p:cNvPicPr>
              <p:nvPr/>
            </p:nvPicPr>
            <p:blipFill>
              <a:blip r:embed="rId1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1" name="Picture 127"/>
              <p:cNvPicPr>
                <a:picLocks noChangeAspect="1" noChangeArrowheads="1"/>
              </p:cNvPicPr>
              <p:nvPr/>
            </p:nvPicPr>
            <p:blipFill>
              <a:blip r:embed="rId1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2" name="Picture 128"/>
              <p:cNvPicPr>
                <a:picLocks noChangeAspect="1" noChangeArrowheads="1"/>
              </p:cNvPicPr>
              <p:nvPr/>
            </p:nvPicPr>
            <p:blipFill>
              <a:blip r:embed="rId1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3" name="Picture 129"/>
              <p:cNvPicPr>
                <a:picLocks noChangeAspect="1" noChangeArrowheads="1"/>
              </p:cNvPicPr>
              <p:nvPr/>
            </p:nvPicPr>
            <p:blipFill>
              <a:blip r:embed="rId1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4" name="Picture 130"/>
              <p:cNvPicPr>
                <a:picLocks noChangeAspect="1" noChangeArrowheads="1"/>
              </p:cNvPicPr>
              <p:nvPr/>
            </p:nvPicPr>
            <p:blipFill>
              <a:blip r:embed="rId1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5" name="Picture 131"/>
              <p:cNvPicPr>
                <a:picLocks noChangeAspect="1" noChangeArrowheads="1"/>
              </p:cNvPicPr>
              <p:nvPr/>
            </p:nvPicPr>
            <p:blipFill>
              <a:blip r:embed="rId1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6" name="Picture 132"/>
              <p:cNvPicPr>
                <a:picLocks noChangeAspect="1" noChangeArrowheads="1"/>
              </p:cNvPicPr>
              <p:nvPr/>
            </p:nvPicPr>
            <p:blipFill>
              <a:blip r:embed="rId1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7" name="Picture 133"/>
              <p:cNvPicPr>
                <a:picLocks noChangeAspect="1" noChangeArrowheads="1"/>
              </p:cNvPicPr>
              <p:nvPr/>
            </p:nvPicPr>
            <p:blipFill>
              <a:blip r:embed="rId1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8" name="Picture 134"/>
              <p:cNvPicPr>
                <a:picLocks noChangeAspect="1" noChangeArrowheads="1"/>
              </p:cNvPicPr>
              <p:nvPr/>
            </p:nvPicPr>
            <p:blipFill>
              <a:blip r:embed="rId1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4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9" name="Picture 135"/>
              <p:cNvPicPr>
                <a:picLocks noChangeAspect="1" noChangeArrowheads="1"/>
              </p:cNvPicPr>
              <p:nvPr/>
            </p:nvPicPr>
            <p:blipFill>
              <a:blip r:embed="rId1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0" name="Picture 136"/>
              <p:cNvPicPr>
                <a:picLocks noChangeAspect="1" noChangeArrowheads="1"/>
              </p:cNvPicPr>
              <p:nvPr/>
            </p:nvPicPr>
            <p:blipFill>
              <a:blip r:embed="rId1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1" name="Picture 137"/>
              <p:cNvPicPr>
                <a:picLocks noChangeAspect="1" noChangeArrowheads="1"/>
              </p:cNvPicPr>
              <p:nvPr/>
            </p:nvPicPr>
            <p:blipFill>
              <a:blip r:embed="rId1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2" name="Picture 138"/>
              <p:cNvPicPr>
                <a:picLocks noChangeAspect="1" noChangeArrowheads="1"/>
              </p:cNvPicPr>
              <p:nvPr/>
            </p:nvPicPr>
            <p:blipFill>
              <a:blip r:embed="rId1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3" name="Picture 139"/>
              <p:cNvPicPr>
                <a:picLocks noChangeAspect="1" noChangeArrowheads="1"/>
              </p:cNvPicPr>
              <p:nvPr/>
            </p:nvPicPr>
            <p:blipFill>
              <a:blip r:embed="rId1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4" name="Picture 140"/>
              <p:cNvPicPr>
                <a:picLocks noChangeAspect="1" noChangeArrowheads="1"/>
              </p:cNvPicPr>
              <p:nvPr/>
            </p:nvPicPr>
            <p:blipFill>
              <a:blip r:embed="rId1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9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5" name="Picture 141"/>
              <p:cNvPicPr>
                <a:picLocks noChangeAspect="1" noChangeArrowheads="1"/>
              </p:cNvPicPr>
              <p:nvPr/>
            </p:nvPicPr>
            <p:blipFill>
              <a:blip r:embed="rId1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6" name="Picture 142"/>
              <p:cNvPicPr>
                <a:picLocks noChangeAspect="1" noChangeArrowheads="1"/>
              </p:cNvPicPr>
              <p:nvPr/>
            </p:nvPicPr>
            <p:blipFill>
              <a:blip r:embed="rId1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7" name="Picture 143"/>
              <p:cNvPicPr>
                <a:picLocks noChangeAspect="1" noChangeArrowheads="1"/>
              </p:cNvPicPr>
              <p:nvPr/>
            </p:nvPicPr>
            <p:blipFill>
              <a:blip r:embed="rId1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8" name="Picture 144"/>
              <p:cNvPicPr>
                <a:picLocks noChangeAspect="1" noChangeArrowheads="1"/>
              </p:cNvPicPr>
              <p:nvPr/>
            </p:nvPicPr>
            <p:blipFill>
              <a:blip r:embed="rId1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9" name="Picture 145"/>
              <p:cNvPicPr>
                <a:picLocks noChangeAspect="1" noChangeArrowheads="1"/>
              </p:cNvPicPr>
              <p:nvPr/>
            </p:nvPicPr>
            <p:blipFill>
              <a:blip r:embed="rId1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3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0" name="Picture 146"/>
              <p:cNvPicPr>
                <a:picLocks noChangeAspect="1" noChangeArrowheads="1"/>
              </p:cNvPicPr>
              <p:nvPr/>
            </p:nvPicPr>
            <p:blipFill>
              <a:blip r:embed="rId1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1" name="Picture 147"/>
              <p:cNvPicPr>
                <a:picLocks noChangeAspect="1" noChangeArrowheads="1"/>
              </p:cNvPicPr>
              <p:nvPr/>
            </p:nvPicPr>
            <p:blipFill>
              <a:blip r:embed="rId1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2" name="Picture 148"/>
              <p:cNvPicPr>
                <a:picLocks noChangeAspect="1" noChangeArrowheads="1"/>
              </p:cNvPicPr>
              <p:nvPr/>
            </p:nvPicPr>
            <p:blipFill>
              <a:blip r:embed="rId1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3" name="Picture 149"/>
              <p:cNvPicPr>
                <a:picLocks noChangeAspect="1" noChangeArrowheads="1"/>
              </p:cNvPicPr>
              <p:nvPr/>
            </p:nvPicPr>
            <p:blipFill>
              <a:blip r:embed="rId1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4" name="Picture 150"/>
              <p:cNvPicPr>
                <a:picLocks noChangeAspect="1" noChangeArrowheads="1"/>
              </p:cNvPicPr>
              <p:nvPr/>
            </p:nvPicPr>
            <p:blipFill>
              <a:blip r:embed="rId1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7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5" name="Picture 151"/>
              <p:cNvPicPr>
                <a:picLocks noChangeAspect="1" noChangeArrowheads="1"/>
              </p:cNvPicPr>
              <p:nvPr/>
            </p:nvPicPr>
            <p:blipFill>
              <a:blip r:embed="rId1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6" name="Picture 152"/>
              <p:cNvPicPr>
                <a:picLocks noChangeAspect="1" noChangeArrowheads="1"/>
              </p:cNvPicPr>
              <p:nvPr/>
            </p:nvPicPr>
            <p:blipFill>
              <a:blip r:embed="rId1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7" name="Picture 153"/>
              <p:cNvPicPr>
                <a:picLocks noChangeAspect="1" noChangeArrowheads="1"/>
              </p:cNvPicPr>
              <p:nvPr/>
            </p:nvPicPr>
            <p:blipFill>
              <a:blip r:embed="rId1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8" name="Picture 154"/>
              <p:cNvPicPr>
                <a:picLocks noChangeAspect="1" noChangeArrowheads="1"/>
              </p:cNvPicPr>
              <p:nvPr/>
            </p:nvPicPr>
            <p:blipFill>
              <a:blip r:embed="rId1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9" name="Picture 155"/>
              <p:cNvPicPr>
                <a:picLocks noChangeAspect="1" noChangeArrowheads="1"/>
              </p:cNvPicPr>
              <p:nvPr/>
            </p:nvPicPr>
            <p:blipFill>
              <a:blip r:embed="rId1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1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0" name="Picture 156"/>
              <p:cNvPicPr>
                <a:picLocks noChangeAspect="1" noChangeArrowheads="1"/>
              </p:cNvPicPr>
              <p:nvPr/>
            </p:nvPicPr>
            <p:blipFill>
              <a:blip r:embed="rId1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1" name="Picture 157"/>
              <p:cNvPicPr>
                <a:picLocks noChangeAspect="1" noChangeArrowheads="1"/>
              </p:cNvPicPr>
              <p:nvPr/>
            </p:nvPicPr>
            <p:blipFill>
              <a:blip r:embed="rId1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2" name="Picture 158"/>
              <p:cNvPicPr>
                <a:picLocks noChangeAspect="1" noChangeArrowheads="1"/>
              </p:cNvPicPr>
              <p:nvPr/>
            </p:nvPicPr>
            <p:blipFill>
              <a:blip r:embed="rId1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3" name="Picture 159"/>
              <p:cNvPicPr>
                <a:picLocks noChangeAspect="1" noChangeArrowheads="1"/>
              </p:cNvPicPr>
              <p:nvPr/>
            </p:nvPicPr>
            <p:blipFill>
              <a:blip r:embed="rId1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4" name="Picture 160"/>
              <p:cNvPicPr>
                <a:picLocks noChangeAspect="1" noChangeArrowheads="1"/>
              </p:cNvPicPr>
              <p:nvPr/>
            </p:nvPicPr>
            <p:blipFill>
              <a:blip r:embed="rId1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5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5" name="Picture 161"/>
              <p:cNvPicPr>
                <a:picLocks noChangeAspect="1" noChangeArrowheads="1"/>
              </p:cNvPicPr>
              <p:nvPr/>
            </p:nvPicPr>
            <p:blipFill>
              <a:blip r:embed="rId1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6" name="Picture 162"/>
              <p:cNvPicPr>
                <a:picLocks noChangeAspect="1" noChangeArrowheads="1"/>
              </p:cNvPicPr>
              <p:nvPr/>
            </p:nvPicPr>
            <p:blipFill>
              <a:blip r:embed="rId1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7" name="Picture 163"/>
              <p:cNvPicPr>
                <a:picLocks noChangeAspect="1" noChangeArrowheads="1"/>
              </p:cNvPicPr>
              <p:nvPr/>
            </p:nvPicPr>
            <p:blipFill>
              <a:blip r:embed="rId1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8" name="Picture 164"/>
              <p:cNvPicPr>
                <a:picLocks noChangeAspect="1" noChangeArrowheads="1"/>
              </p:cNvPicPr>
              <p:nvPr/>
            </p:nvPicPr>
            <p:blipFill>
              <a:blip r:embed="rId1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9" name="Picture 165"/>
              <p:cNvPicPr>
                <a:picLocks noChangeAspect="1" noChangeArrowheads="1"/>
              </p:cNvPicPr>
              <p:nvPr/>
            </p:nvPicPr>
            <p:blipFill>
              <a:blip r:embed="rId1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9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0" name="Picture 166"/>
              <p:cNvPicPr>
                <a:picLocks noChangeAspect="1" noChangeArrowheads="1"/>
              </p:cNvPicPr>
              <p:nvPr/>
            </p:nvPicPr>
            <p:blipFill>
              <a:blip r:embed="rId1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1" name="Picture 167"/>
              <p:cNvPicPr>
                <a:picLocks noChangeAspect="1" noChangeArrowheads="1"/>
              </p:cNvPicPr>
              <p:nvPr/>
            </p:nvPicPr>
            <p:blipFill>
              <a:blip r:embed="rId1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2" name="Picture 168"/>
              <p:cNvPicPr>
                <a:picLocks noChangeAspect="1" noChangeArrowheads="1"/>
              </p:cNvPicPr>
              <p:nvPr/>
            </p:nvPicPr>
            <p:blipFill>
              <a:blip r:embed="rId1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3" name="Picture 169"/>
              <p:cNvPicPr>
                <a:picLocks noChangeAspect="1" noChangeArrowheads="1"/>
              </p:cNvPicPr>
              <p:nvPr/>
            </p:nvPicPr>
            <p:blipFill>
              <a:blip r:embed="rId1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4" name="Picture 170"/>
              <p:cNvPicPr>
                <a:picLocks noChangeAspect="1" noChangeArrowheads="1"/>
              </p:cNvPicPr>
              <p:nvPr/>
            </p:nvPicPr>
            <p:blipFill>
              <a:blip r:embed="rId1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5" name="Picture 171"/>
              <p:cNvPicPr>
                <a:picLocks noChangeAspect="1" noChangeArrowheads="1"/>
              </p:cNvPicPr>
              <p:nvPr/>
            </p:nvPicPr>
            <p:blipFill>
              <a:blip r:embed="rId1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4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6" name="Picture 172"/>
              <p:cNvPicPr>
                <a:picLocks noChangeAspect="1" noChangeArrowheads="1"/>
              </p:cNvPicPr>
              <p:nvPr/>
            </p:nvPicPr>
            <p:blipFill>
              <a:blip r:embed="rId1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7" name="Picture 173"/>
              <p:cNvPicPr>
                <a:picLocks noChangeAspect="1" noChangeArrowheads="1"/>
              </p:cNvPicPr>
              <p:nvPr/>
            </p:nvPicPr>
            <p:blipFill>
              <a:blip r:embed="rId1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" name="Picture 174"/>
              <p:cNvPicPr>
                <a:picLocks noChangeAspect="1" noChangeArrowheads="1"/>
              </p:cNvPicPr>
              <p:nvPr/>
            </p:nvPicPr>
            <p:blipFill>
              <a:blip r:embed="rId1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9" name="Picture 175"/>
              <p:cNvPicPr>
                <a:picLocks noChangeAspect="1" noChangeArrowheads="1"/>
              </p:cNvPicPr>
              <p:nvPr/>
            </p:nvPicPr>
            <p:blipFill>
              <a:blip r:embed="rId1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0" name="Picture 176"/>
              <p:cNvPicPr>
                <a:picLocks noChangeAspect="1" noChangeArrowheads="1"/>
              </p:cNvPicPr>
              <p:nvPr/>
            </p:nvPicPr>
            <p:blipFill>
              <a:blip r:embed="rId1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8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1" name="Picture 177"/>
              <p:cNvPicPr>
                <a:picLocks noChangeAspect="1" noChangeArrowheads="1"/>
              </p:cNvPicPr>
              <p:nvPr/>
            </p:nvPicPr>
            <p:blipFill>
              <a:blip r:embed="rId1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2" name="Picture 178"/>
              <p:cNvPicPr>
                <a:picLocks noChangeAspect="1" noChangeArrowheads="1"/>
              </p:cNvPicPr>
              <p:nvPr/>
            </p:nvPicPr>
            <p:blipFill>
              <a:blip r:embed="rId1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3" name="Picture 179"/>
              <p:cNvPicPr>
                <a:picLocks noChangeAspect="1" noChangeArrowheads="1"/>
              </p:cNvPicPr>
              <p:nvPr/>
            </p:nvPicPr>
            <p:blipFill>
              <a:blip r:embed="rId1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4" name="Picture 180"/>
              <p:cNvPicPr>
                <a:picLocks noChangeAspect="1" noChangeArrowheads="1"/>
              </p:cNvPicPr>
              <p:nvPr/>
            </p:nvPicPr>
            <p:blipFill>
              <a:blip r:embed="rId1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5" name="Picture 181"/>
              <p:cNvPicPr>
                <a:picLocks noChangeAspect="1" noChangeArrowheads="1"/>
              </p:cNvPicPr>
              <p:nvPr/>
            </p:nvPicPr>
            <p:blipFill>
              <a:blip r:embed="rId1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2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6" name="Picture 182"/>
              <p:cNvPicPr>
                <a:picLocks noChangeAspect="1" noChangeArrowheads="1"/>
              </p:cNvPicPr>
              <p:nvPr/>
            </p:nvPicPr>
            <p:blipFill>
              <a:blip r:embed="rId1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7" name="Picture 183"/>
              <p:cNvPicPr>
                <a:picLocks noChangeAspect="1" noChangeArrowheads="1"/>
              </p:cNvPicPr>
              <p:nvPr/>
            </p:nvPicPr>
            <p:blipFill>
              <a:blip r:embed="rId1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8" name="Picture 184"/>
              <p:cNvPicPr>
                <a:picLocks noChangeAspect="1" noChangeArrowheads="1"/>
              </p:cNvPicPr>
              <p:nvPr/>
            </p:nvPicPr>
            <p:blipFill>
              <a:blip r:embed="rId1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9" name="Picture 185"/>
              <p:cNvPicPr>
                <a:picLocks noChangeAspect="1" noChangeArrowheads="1"/>
              </p:cNvPicPr>
              <p:nvPr/>
            </p:nvPicPr>
            <p:blipFill>
              <a:blip r:embed="rId1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0" name="Picture 186"/>
              <p:cNvPicPr>
                <a:picLocks noChangeAspect="1" noChangeArrowheads="1"/>
              </p:cNvPicPr>
              <p:nvPr/>
            </p:nvPicPr>
            <p:blipFill>
              <a:blip r:embed="rId1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6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1" name="Picture 187"/>
              <p:cNvPicPr>
                <a:picLocks noChangeAspect="1" noChangeArrowheads="1"/>
              </p:cNvPicPr>
              <p:nvPr/>
            </p:nvPicPr>
            <p:blipFill>
              <a:blip r:embed="rId1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2" name="Picture 188"/>
              <p:cNvPicPr>
                <a:picLocks noChangeAspect="1" noChangeArrowheads="1"/>
              </p:cNvPicPr>
              <p:nvPr/>
            </p:nvPicPr>
            <p:blipFill>
              <a:blip r:embed="rId1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3" name="Picture 189"/>
              <p:cNvPicPr>
                <a:picLocks noChangeAspect="1" noChangeArrowheads="1"/>
              </p:cNvPicPr>
              <p:nvPr/>
            </p:nvPicPr>
            <p:blipFill>
              <a:blip r:embed="rId1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4" name="Picture 190"/>
              <p:cNvPicPr>
                <a:picLocks noChangeAspect="1" noChangeArrowheads="1"/>
              </p:cNvPicPr>
              <p:nvPr/>
            </p:nvPicPr>
            <p:blipFill>
              <a:blip r:embed="rId1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5" name="Picture 191"/>
              <p:cNvPicPr>
                <a:picLocks noChangeAspect="1" noChangeArrowheads="1"/>
              </p:cNvPicPr>
              <p:nvPr/>
            </p:nvPicPr>
            <p:blipFill>
              <a:blip r:embed="rId1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0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6" name="Picture 192"/>
              <p:cNvPicPr>
                <a:picLocks noChangeAspect="1" noChangeArrowheads="1"/>
              </p:cNvPicPr>
              <p:nvPr/>
            </p:nvPicPr>
            <p:blipFill>
              <a:blip r:embed="rId1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7" name="Picture 193"/>
              <p:cNvPicPr>
                <a:picLocks noChangeAspect="1" noChangeArrowheads="1"/>
              </p:cNvPicPr>
              <p:nvPr/>
            </p:nvPicPr>
            <p:blipFill>
              <a:blip r:embed="rId1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8" name="Picture 194"/>
              <p:cNvPicPr>
                <a:picLocks noChangeAspect="1" noChangeArrowheads="1"/>
              </p:cNvPicPr>
              <p:nvPr/>
            </p:nvPicPr>
            <p:blipFill>
              <a:blip r:embed="rId1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9" name="Picture 195"/>
              <p:cNvPicPr>
                <a:picLocks noChangeAspect="1" noChangeArrowheads="1"/>
              </p:cNvPicPr>
              <p:nvPr/>
            </p:nvPicPr>
            <p:blipFill>
              <a:blip r:embed="rId1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0" name="Picture 196"/>
              <p:cNvPicPr>
                <a:picLocks noChangeAspect="1" noChangeArrowheads="1"/>
              </p:cNvPicPr>
              <p:nvPr/>
            </p:nvPicPr>
            <p:blipFill>
              <a:blip r:embed="rId1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1" name="Picture 197"/>
              <p:cNvPicPr>
                <a:picLocks noChangeAspect="1" noChangeArrowheads="1"/>
              </p:cNvPicPr>
              <p:nvPr/>
            </p:nvPicPr>
            <p:blipFill>
              <a:blip r:embed="rId1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5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2" name="Picture 198"/>
              <p:cNvPicPr>
                <a:picLocks noChangeAspect="1" noChangeArrowheads="1"/>
              </p:cNvPicPr>
              <p:nvPr/>
            </p:nvPicPr>
            <p:blipFill>
              <a:blip r:embed="rId1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3" name="Picture 199"/>
              <p:cNvPicPr>
                <a:picLocks noChangeAspect="1" noChangeArrowheads="1"/>
              </p:cNvPicPr>
              <p:nvPr/>
            </p:nvPicPr>
            <p:blipFill>
              <a:blip r:embed="rId1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4" name="Picture 200"/>
              <p:cNvPicPr>
                <a:picLocks noChangeAspect="1" noChangeArrowheads="1"/>
              </p:cNvPicPr>
              <p:nvPr/>
            </p:nvPicPr>
            <p:blipFill>
              <a:blip r:embed="rId1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5" name="Picture 201"/>
              <p:cNvPicPr>
                <a:picLocks noChangeAspect="1" noChangeArrowheads="1"/>
              </p:cNvPicPr>
              <p:nvPr/>
            </p:nvPicPr>
            <p:blipFill>
              <a:blip r:embed="rId1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6" name="Picture 202"/>
              <p:cNvPicPr>
                <a:picLocks noChangeAspect="1" noChangeArrowheads="1"/>
              </p:cNvPicPr>
              <p:nvPr/>
            </p:nvPicPr>
            <p:blipFill>
              <a:blip r:embed="rId1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9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7" name="Picture 203"/>
              <p:cNvPicPr>
                <a:picLocks noChangeAspect="1" noChangeArrowheads="1"/>
              </p:cNvPicPr>
              <p:nvPr/>
            </p:nvPicPr>
            <p:blipFill>
              <a:blip r:embed="rId1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8" name="Picture 204"/>
              <p:cNvPicPr>
                <a:picLocks noChangeAspect="1" noChangeArrowheads="1"/>
              </p:cNvPicPr>
              <p:nvPr/>
            </p:nvPicPr>
            <p:blipFill>
              <a:blip r:embed="rId1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9" name="Picture 205"/>
              <p:cNvPicPr>
                <a:picLocks noChangeAspect="1" noChangeArrowheads="1"/>
              </p:cNvPicPr>
              <p:nvPr/>
            </p:nvPicPr>
            <p:blipFill>
              <a:blip r:embed="rId1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0" name="Picture 206"/>
              <p:cNvPicPr>
                <a:picLocks noChangeAspect="1" noChangeArrowheads="1"/>
              </p:cNvPicPr>
              <p:nvPr/>
            </p:nvPicPr>
            <p:blipFill>
              <a:blip r:embed="rId1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1" name="Picture 207"/>
              <p:cNvPicPr>
                <a:picLocks noChangeAspect="1" noChangeArrowheads="1"/>
              </p:cNvPicPr>
              <p:nvPr/>
            </p:nvPicPr>
            <p:blipFill>
              <a:blip r:embed="rId1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3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2" name="Picture 208"/>
              <p:cNvPicPr>
                <a:picLocks noChangeAspect="1" noChangeArrowheads="1"/>
              </p:cNvPicPr>
              <p:nvPr/>
            </p:nvPicPr>
            <p:blipFill>
              <a:blip r:embed="rId2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oup 410"/>
            <p:cNvGrpSpPr>
              <a:grpSpLocks/>
            </p:cNvGrpSpPr>
            <p:nvPr/>
          </p:nvGrpSpPr>
          <p:grpSpPr bwMode="auto">
            <a:xfrm>
              <a:off x="352" y="-171"/>
              <a:ext cx="4746" cy="3194"/>
              <a:chOff x="352" y="-171"/>
              <a:chExt cx="4746" cy="3194"/>
            </a:xfrm>
          </p:grpSpPr>
          <p:pic>
            <p:nvPicPr>
              <p:cNvPr id="1234" name="Picture 210"/>
              <p:cNvPicPr>
                <a:picLocks noChangeAspect="1" noChangeArrowheads="1"/>
              </p:cNvPicPr>
              <p:nvPr/>
            </p:nvPicPr>
            <p:blipFill>
              <a:blip r:embed="rId2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5" name="Picture 211"/>
              <p:cNvPicPr>
                <a:picLocks noChangeAspect="1" noChangeArrowheads="1"/>
              </p:cNvPicPr>
              <p:nvPr/>
            </p:nvPicPr>
            <p:blipFill>
              <a:blip r:embed="rId2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6" name="Picture 212"/>
              <p:cNvPicPr>
                <a:picLocks noChangeAspect="1" noChangeArrowheads="1"/>
              </p:cNvPicPr>
              <p:nvPr/>
            </p:nvPicPr>
            <p:blipFill>
              <a:blip r:embed="rId2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7" name="Picture 213"/>
              <p:cNvPicPr>
                <a:picLocks noChangeAspect="1" noChangeArrowheads="1"/>
              </p:cNvPicPr>
              <p:nvPr/>
            </p:nvPicPr>
            <p:blipFill>
              <a:blip r:embed="rId2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7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8" name="Picture 214"/>
              <p:cNvPicPr>
                <a:picLocks noChangeAspect="1" noChangeArrowheads="1"/>
              </p:cNvPicPr>
              <p:nvPr/>
            </p:nvPicPr>
            <p:blipFill>
              <a:blip r:embed="rId2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9" name="Picture 215"/>
              <p:cNvPicPr>
                <a:picLocks noChangeAspect="1" noChangeArrowheads="1"/>
              </p:cNvPicPr>
              <p:nvPr/>
            </p:nvPicPr>
            <p:blipFill>
              <a:blip r:embed="rId2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0" name="Picture 216"/>
              <p:cNvPicPr>
                <a:picLocks noChangeAspect="1" noChangeArrowheads="1"/>
              </p:cNvPicPr>
              <p:nvPr/>
            </p:nvPicPr>
            <p:blipFill>
              <a:blip r:embed="rId2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1" name="Picture 217"/>
              <p:cNvPicPr>
                <a:picLocks noChangeAspect="1" noChangeArrowheads="1"/>
              </p:cNvPicPr>
              <p:nvPr/>
            </p:nvPicPr>
            <p:blipFill>
              <a:blip r:embed="rId2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2" name="Picture 218"/>
              <p:cNvPicPr>
                <a:picLocks noChangeAspect="1" noChangeArrowheads="1"/>
              </p:cNvPicPr>
              <p:nvPr/>
            </p:nvPicPr>
            <p:blipFill>
              <a:blip r:embed="rId2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1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3" name="Picture 219"/>
              <p:cNvPicPr>
                <a:picLocks noChangeAspect="1" noChangeArrowheads="1"/>
              </p:cNvPicPr>
              <p:nvPr/>
            </p:nvPicPr>
            <p:blipFill>
              <a:blip r:embed="rId2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4" name="Picture 220"/>
              <p:cNvPicPr>
                <a:picLocks noChangeAspect="1" noChangeArrowheads="1"/>
              </p:cNvPicPr>
              <p:nvPr/>
            </p:nvPicPr>
            <p:blipFill>
              <a:blip r:embed="rId2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5" name="Picture 221"/>
              <p:cNvPicPr>
                <a:picLocks noChangeAspect="1" noChangeArrowheads="1"/>
              </p:cNvPicPr>
              <p:nvPr/>
            </p:nvPicPr>
            <p:blipFill>
              <a:blip r:embed="rId2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6" name="Picture 222"/>
              <p:cNvPicPr>
                <a:picLocks noChangeAspect="1" noChangeArrowheads="1"/>
              </p:cNvPicPr>
              <p:nvPr/>
            </p:nvPicPr>
            <p:blipFill>
              <a:blip r:embed="rId2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7" name="Picture 223"/>
              <p:cNvPicPr>
                <a:picLocks noChangeAspect="1" noChangeArrowheads="1"/>
              </p:cNvPicPr>
              <p:nvPr/>
            </p:nvPicPr>
            <p:blipFill>
              <a:blip r:embed="rId2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8" name="Picture 224"/>
              <p:cNvPicPr>
                <a:picLocks noChangeAspect="1" noChangeArrowheads="1"/>
              </p:cNvPicPr>
              <p:nvPr/>
            </p:nvPicPr>
            <p:blipFill>
              <a:blip r:embed="rId2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9" name="Picture 225"/>
              <p:cNvPicPr>
                <a:picLocks noChangeAspect="1" noChangeArrowheads="1"/>
              </p:cNvPicPr>
              <p:nvPr/>
            </p:nvPicPr>
            <p:blipFill>
              <a:blip r:embed="rId2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0" name="Picture 226"/>
              <p:cNvPicPr>
                <a:picLocks noChangeAspect="1" noChangeArrowheads="1"/>
              </p:cNvPicPr>
              <p:nvPr/>
            </p:nvPicPr>
            <p:blipFill>
              <a:blip r:embed="rId2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1" name="Picture 227"/>
              <p:cNvPicPr>
                <a:picLocks noChangeAspect="1" noChangeArrowheads="1"/>
              </p:cNvPicPr>
              <p:nvPr/>
            </p:nvPicPr>
            <p:blipFill>
              <a:blip r:embed="rId2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2" name="Picture 228"/>
              <p:cNvPicPr>
                <a:picLocks noChangeAspect="1" noChangeArrowheads="1"/>
              </p:cNvPicPr>
              <p:nvPr/>
            </p:nvPicPr>
            <p:blipFill>
              <a:blip r:embed="rId2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3" name="Picture 229"/>
              <p:cNvPicPr>
                <a:picLocks noChangeAspect="1" noChangeArrowheads="1"/>
              </p:cNvPicPr>
              <p:nvPr/>
            </p:nvPicPr>
            <p:blipFill>
              <a:blip r:embed="rId2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0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4" name="Picture 230"/>
              <p:cNvPicPr>
                <a:picLocks noChangeAspect="1" noChangeArrowheads="1"/>
              </p:cNvPicPr>
              <p:nvPr/>
            </p:nvPicPr>
            <p:blipFill>
              <a:blip r:embed="rId2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0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5" name="Picture 231"/>
              <p:cNvPicPr>
                <a:picLocks noChangeAspect="1" noChangeArrowheads="1"/>
              </p:cNvPicPr>
              <p:nvPr/>
            </p:nvPicPr>
            <p:blipFill>
              <a:blip r:embed="rId2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6" name="Picture 232"/>
              <p:cNvPicPr>
                <a:picLocks noChangeAspect="1" noChangeArrowheads="1"/>
              </p:cNvPicPr>
              <p:nvPr/>
            </p:nvPicPr>
            <p:blipFill>
              <a:blip r:embed="rId2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2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7" name="Picture 233"/>
              <p:cNvPicPr>
                <a:picLocks noChangeAspect="1" noChangeArrowheads="1"/>
              </p:cNvPicPr>
              <p:nvPr/>
            </p:nvPicPr>
            <p:blipFill>
              <a:blip r:embed="rId2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3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8" name="Picture 234"/>
              <p:cNvPicPr>
                <a:picLocks noChangeAspect="1" noChangeArrowheads="1"/>
              </p:cNvPicPr>
              <p:nvPr/>
            </p:nvPicPr>
            <p:blipFill>
              <a:blip r:embed="rId2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4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59" name="Picture 235"/>
              <p:cNvPicPr>
                <a:picLocks noChangeAspect="1" noChangeArrowheads="1"/>
              </p:cNvPicPr>
              <p:nvPr/>
            </p:nvPicPr>
            <p:blipFill>
              <a:blip r:embed="rId2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4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0" name="Picture 236"/>
              <p:cNvPicPr>
                <a:picLocks noChangeAspect="1" noChangeArrowheads="1"/>
              </p:cNvPicPr>
              <p:nvPr/>
            </p:nvPicPr>
            <p:blipFill>
              <a:blip r:embed="rId2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1" name="Picture 237"/>
              <p:cNvPicPr>
                <a:picLocks noChangeAspect="1" noChangeArrowheads="1"/>
              </p:cNvPicPr>
              <p:nvPr/>
            </p:nvPicPr>
            <p:blipFill>
              <a:blip r:embed="rId2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6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2" name="Picture 238"/>
              <p:cNvPicPr>
                <a:picLocks noChangeAspect="1" noChangeArrowheads="1"/>
              </p:cNvPicPr>
              <p:nvPr/>
            </p:nvPicPr>
            <p:blipFill>
              <a:blip r:embed="rId2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7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3" name="Picture 239"/>
              <p:cNvPicPr>
                <a:picLocks noChangeAspect="1" noChangeArrowheads="1"/>
              </p:cNvPicPr>
              <p:nvPr/>
            </p:nvPicPr>
            <p:blipFill>
              <a:blip r:embed="rId2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8" y="-171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4" name="Picture 240"/>
              <p:cNvPicPr>
                <a:picLocks noChangeAspect="1" noChangeArrowheads="1"/>
              </p:cNvPicPr>
              <p:nvPr/>
            </p:nvPicPr>
            <p:blipFill>
              <a:blip r:embed="rId2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8" y="-171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5" name="Picture 241"/>
              <p:cNvPicPr>
                <a:picLocks noChangeAspect="1" noChangeArrowheads="1"/>
              </p:cNvPicPr>
              <p:nvPr/>
            </p:nvPicPr>
            <p:blipFill>
              <a:blip r:embed="rId2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9" y="-171"/>
                <a:ext cx="15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6" name="Picture 242"/>
              <p:cNvPicPr>
                <a:picLocks noChangeAspect="1" noChangeArrowheads="1"/>
              </p:cNvPicPr>
              <p:nvPr/>
            </p:nvPicPr>
            <p:blipFill>
              <a:blip r:embed="rId2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71"/>
                <a:ext cx="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7" name="Picture 243"/>
              <p:cNvPicPr>
                <a:picLocks noChangeAspect="1" noChangeArrowheads="1"/>
              </p:cNvPicPr>
              <p:nvPr/>
            </p:nvPicPr>
            <p:blipFill>
              <a:blip r:embed="rId2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71"/>
                <a:ext cx="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8" name="Picture 244"/>
              <p:cNvPicPr>
                <a:picLocks noChangeAspect="1" noChangeArrowheads="1"/>
              </p:cNvPicPr>
              <p:nvPr/>
            </p:nvPicPr>
            <p:blipFill>
              <a:blip r:embed="rId2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9" name="Picture 245"/>
              <p:cNvPicPr>
                <a:picLocks noChangeAspect="1" noChangeArrowheads="1"/>
              </p:cNvPicPr>
              <p:nvPr/>
            </p:nvPicPr>
            <p:blipFill>
              <a:blip r:embed="rId2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0" name="Picture 246"/>
              <p:cNvPicPr>
                <a:picLocks noChangeAspect="1" noChangeArrowheads="1"/>
              </p:cNvPicPr>
              <p:nvPr/>
            </p:nvPicPr>
            <p:blipFill>
              <a:blip r:embed="rId2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2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1" name="Picture 247"/>
              <p:cNvPicPr>
                <a:picLocks noChangeAspect="1" noChangeArrowheads="1"/>
              </p:cNvPicPr>
              <p:nvPr/>
            </p:nvPicPr>
            <p:blipFill>
              <a:blip r:embed="rId2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1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2" name="Picture 248"/>
              <p:cNvPicPr>
                <a:picLocks noChangeAspect="1" noChangeArrowheads="1"/>
              </p:cNvPicPr>
              <p:nvPr/>
            </p:nvPicPr>
            <p:blipFill>
              <a:blip r:embed="rId2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3" name="Picture 249"/>
              <p:cNvPicPr>
                <a:picLocks noChangeAspect="1" noChangeArrowheads="1"/>
              </p:cNvPicPr>
              <p:nvPr/>
            </p:nvPicPr>
            <p:blipFill>
              <a:blip r:embed="rId2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4" name="Picture 250"/>
              <p:cNvPicPr>
                <a:picLocks noChangeAspect="1" noChangeArrowheads="1"/>
              </p:cNvPicPr>
              <p:nvPr/>
            </p:nvPicPr>
            <p:blipFill>
              <a:blip r:embed="rId2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5" name="Picture 251"/>
              <p:cNvPicPr>
                <a:picLocks noChangeAspect="1" noChangeArrowheads="1"/>
              </p:cNvPicPr>
              <p:nvPr/>
            </p:nvPicPr>
            <p:blipFill>
              <a:blip r:embed="rId2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3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6" name="Picture 252"/>
              <p:cNvPicPr>
                <a:picLocks noChangeAspect="1" noChangeArrowheads="1"/>
              </p:cNvPicPr>
              <p:nvPr/>
            </p:nvPicPr>
            <p:blipFill>
              <a:blip r:embed="rId2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-1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7" name="Picture 253"/>
              <p:cNvPicPr>
                <a:picLocks noChangeAspect="1" noChangeArrowheads="1"/>
              </p:cNvPicPr>
              <p:nvPr/>
            </p:nvPicPr>
            <p:blipFill>
              <a:blip r:embed="rId2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8" name="Picture 254"/>
              <p:cNvPicPr>
                <a:picLocks noChangeAspect="1" noChangeArrowheads="1"/>
              </p:cNvPicPr>
              <p:nvPr/>
            </p:nvPicPr>
            <p:blipFill>
              <a:blip r:embed="rId2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9" name="Picture 255"/>
              <p:cNvPicPr>
                <a:picLocks noChangeAspect="1" noChangeArrowheads="1"/>
              </p:cNvPicPr>
              <p:nvPr/>
            </p:nvPicPr>
            <p:blipFill>
              <a:blip r:embed="rId2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0" name="Picture 256"/>
              <p:cNvPicPr>
                <a:picLocks noChangeAspect="1" noChangeArrowheads="1"/>
              </p:cNvPicPr>
              <p:nvPr/>
            </p:nvPicPr>
            <p:blipFill>
              <a:blip r:embed="rId2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1" name="Picture 257"/>
              <p:cNvPicPr>
                <a:picLocks noChangeAspect="1" noChangeArrowheads="1"/>
              </p:cNvPicPr>
              <p:nvPr/>
            </p:nvPicPr>
            <p:blipFill>
              <a:blip r:embed="rId2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2" name="Picture 258"/>
              <p:cNvPicPr>
                <a:picLocks noChangeAspect="1" noChangeArrowheads="1"/>
              </p:cNvPicPr>
              <p:nvPr/>
            </p:nvPicPr>
            <p:blipFill>
              <a:blip r:embed="rId2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0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3" name="Picture 259"/>
              <p:cNvPicPr>
                <a:picLocks noChangeAspect="1" noChangeArrowheads="1"/>
              </p:cNvPicPr>
              <p:nvPr/>
            </p:nvPicPr>
            <p:blipFill>
              <a:blip r:embed="rId2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4" name="Picture 260"/>
              <p:cNvPicPr>
                <a:picLocks noChangeAspect="1" noChangeArrowheads="1"/>
              </p:cNvPicPr>
              <p:nvPr/>
            </p:nvPicPr>
            <p:blipFill>
              <a:blip r:embed="rId2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5" name="Picture 261"/>
              <p:cNvPicPr>
                <a:picLocks noChangeAspect="1" noChangeArrowheads="1"/>
              </p:cNvPicPr>
              <p:nvPr/>
            </p:nvPicPr>
            <p:blipFill>
              <a:blip r:embed="rId2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5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6" name="Picture 262"/>
              <p:cNvPicPr>
                <a:picLocks noChangeAspect="1" noChangeArrowheads="1"/>
              </p:cNvPicPr>
              <p:nvPr/>
            </p:nvPicPr>
            <p:blipFill>
              <a:blip r:embed="rId2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7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7" name="Picture 263"/>
              <p:cNvPicPr>
                <a:picLocks noChangeAspect="1" noChangeArrowheads="1"/>
              </p:cNvPicPr>
              <p:nvPr/>
            </p:nvPicPr>
            <p:blipFill>
              <a:blip r:embed="rId2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9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8" name="Picture 264"/>
              <p:cNvPicPr>
                <a:picLocks noChangeAspect="1" noChangeArrowheads="1"/>
              </p:cNvPicPr>
              <p:nvPr/>
            </p:nvPicPr>
            <p:blipFill>
              <a:blip r:embed="rId2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9" name="Picture 265"/>
              <p:cNvPicPr>
                <a:picLocks noChangeAspect="1" noChangeArrowheads="1"/>
              </p:cNvPicPr>
              <p:nvPr/>
            </p:nvPicPr>
            <p:blipFill>
              <a:blip r:embed="rId2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0" name="Picture 266"/>
              <p:cNvPicPr>
                <a:picLocks noChangeAspect="1" noChangeArrowheads="1"/>
              </p:cNvPicPr>
              <p:nvPr/>
            </p:nvPicPr>
            <p:blipFill>
              <a:blip r:embed="rId2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1" name="Picture 267"/>
              <p:cNvPicPr>
                <a:picLocks noChangeAspect="1" noChangeArrowheads="1"/>
              </p:cNvPicPr>
              <p:nvPr/>
            </p:nvPicPr>
            <p:blipFill>
              <a:blip r:embed="rId2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7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2" name="Picture 268"/>
              <p:cNvPicPr>
                <a:picLocks noChangeAspect="1" noChangeArrowheads="1"/>
              </p:cNvPicPr>
              <p:nvPr/>
            </p:nvPicPr>
            <p:blipFill>
              <a:blip r:embed="rId2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3" name="Picture 269"/>
              <p:cNvPicPr>
                <a:picLocks noChangeAspect="1" noChangeArrowheads="1"/>
              </p:cNvPicPr>
              <p:nvPr/>
            </p:nvPicPr>
            <p:blipFill>
              <a:blip r:embed="rId2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4" name="Picture 270"/>
              <p:cNvPicPr>
                <a:picLocks noChangeAspect="1" noChangeArrowheads="1"/>
              </p:cNvPicPr>
              <p:nvPr/>
            </p:nvPicPr>
            <p:blipFill>
              <a:blip r:embed="rId2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3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5" name="Picture 271"/>
              <p:cNvPicPr>
                <a:picLocks noChangeAspect="1" noChangeArrowheads="1"/>
              </p:cNvPicPr>
              <p:nvPr/>
            </p:nvPicPr>
            <p:blipFill>
              <a:blip r:embed="rId2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6" name="Picture 272"/>
              <p:cNvPicPr>
                <a:picLocks noChangeAspect="1" noChangeArrowheads="1"/>
              </p:cNvPicPr>
              <p:nvPr/>
            </p:nvPicPr>
            <p:blipFill>
              <a:blip r:embed="rId2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7" name="Picture 273"/>
              <p:cNvPicPr>
                <a:picLocks noChangeAspect="1" noChangeArrowheads="1"/>
              </p:cNvPicPr>
              <p:nvPr/>
            </p:nvPicPr>
            <p:blipFill>
              <a:blip r:embed="rId2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8" name="Picture 274"/>
              <p:cNvPicPr>
                <a:picLocks noChangeAspect="1" noChangeArrowheads="1"/>
              </p:cNvPicPr>
              <p:nvPr/>
            </p:nvPicPr>
            <p:blipFill>
              <a:blip r:embed="rId2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9" name="Picture 275"/>
              <p:cNvPicPr>
                <a:picLocks noChangeAspect="1" noChangeArrowheads="1"/>
              </p:cNvPicPr>
              <p:nvPr/>
            </p:nvPicPr>
            <p:blipFill>
              <a:blip r:embed="rId2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2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0" name="Picture 276"/>
              <p:cNvPicPr>
                <a:picLocks noChangeAspect="1" noChangeArrowheads="1"/>
              </p:cNvPicPr>
              <p:nvPr/>
            </p:nvPicPr>
            <p:blipFill>
              <a:blip r:embed="rId2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1" name="Picture 277"/>
              <p:cNvPicPr>
                <a:picLocks noChangeAspect="1" noChangeArrowheads="1"/>
              </p:cNvPicPr>
              <p:nvPr/>
            </p:nvPicPr>
            <p:blipFill>
              <a:blip r:embed="rId2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2" name="Picture 278"/>
              <p:cNvPicPr>
                <a:picLocks noChangeAspect="1" noChangeArrowheads="1"/>
              </p:cNvPicPr>
              <p:nvPr/>
            </p:nvPicPr>
            <p:blipFill>
              <a:blip r:embed="rId2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8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3" name="Picture 279"/>
              <p:cNvPicPr>
                <a:picLocks noChangeAspect="1" noChangeArrowheads="1"/>
              </p:cNvPicPr>
              <p:nvPr/>
            </p:nvPicPr>
            <p:blipFill>
              <a:blip r:embed="rId2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4" name="Picture 280"/>
              <p:cNvPicPr>
                <a:picLocks noChangeAspect="1" noChangeArrowheads="1"/>
              </p:cNvPicPr>
              <p:nvPr/>
            </p:nvPicPr>
            <p:blipFill>
              <a:blip r:embed="rId2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5" name="Picture 281"/>
              <p:cNvPicPr>
                <a:picLocks noChangeAspect="1" noChangeArrowheads="1"/>
              </p:cNvPicPr>
              <p:nvPr/>
            </p:nvPicPr>
            <p:blipFill>
              <a:blip r:embed="rId2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6" name="Picture 282"/>
              <p:cNvPicPr>
                <a:picLocks noChangeAspect="1" noChangeArrowheads="1"/>
              </p:cNvPicPr>
              <p:nvPr/>
            </p:nvPicPr>
            <p:blipFill>
              <a:blip r:embed="rId2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6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7" name="Picture 283"/>
              <p:cNvPicPr>
                <a:picLocks noChangeAspect="1" noChangeArrowheads="1"/>
              </p:cNvPicPr>
              <p:nvPr/>
            </p:nvPicPr>
            <p:blipFill>
              <a:blip r:embed="rId2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8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8" name="Picture 284"/>
              <p:cNvPicPr>
                <a:picLocks noChangeAspect="1" noChangeArrowheads="1"/>
              </p:cNvPicPr>
              <p:nvPr/>
            </p:nvPicPr>
            <p:blipFill>
              <a:blip r:embed="rId2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9" name="Picture 285"/>
              <p:cNvPicPr>
                <a:picLocks noChangeAspect="1" noChangeArrowheads="1"/>
              </p:cNvPicPr>
              <p:nvPr/>
            </p:nvPicPr>
            <p:blipFill>
              <a:blip r:embed="rId2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0" name="Picture 286"/>
              <p:cNvPicPr>
                <a:picLocks noChangeAspect="1" noChangeArrowheads="1"/>
              </p:cNvPicPr>
              <p:nvPr/>
            </p:nvPicPr>
            <p:blipFill>
              <a:blip r:embed="rId2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1" name="Picture 287"/>
              <p:cNvPicPr>
                <a:picLocks noChangeAspect="1" noChangeArrowheads="1"/>
              </p:cNvPicPr>
              <p:nvPr/>
            </p:nvPicPr>
            <p:blipFill>
              <a:blip r:embed="rId2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5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2" name="Picture 288"/>
              <p:cNvPicPr>
                <a:picLocks noChangeAspect="1" noChangeArrowheads="1"/>
              </p:cNvPicPr>
              <p:nvPr/>
            </p:nvPicPr>
            <p:blipFill>
              <a:blip r:embed="rId2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3" name="Picture 289"/>
              <p:cNvPicPr>
                <a:picLocks noChangeAspect="1" noChangeArrowheads="1"/>
              </p:cNvPicPr>
              <p:nvPr/>
            </p:nvPicPr>
            <p:blipFill>
              <a:blip r:embed="rId2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9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4" name="Picture 290"/>
              <p:cNvPicPr>
                <a:picLocks noChangeAspect="1" noChangeArrowheads="1"/>
              </p:cNvPicPr>
              <p:nvPr/>
            </p:nvPicPr>
            <p:blipFill>
              <a:blip r:embed="rId2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7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5" name="Picture 291"/>
              <p:cNvPicPr>
                <a:picLocks noChangeAspect="1" noChangeArrowheads="1"/>
              </p:cNvPicPr>
              <p:nvPr/>
            </p:nvPicPr>
            <p:blipFill>
              <a:blip r:embed="rId2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7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6" name="Picture 292"/>
              <p:cNvPicPr>
                <a:picLocks noChangeAspect="1" noChangeArrowheads="1"/>
              </p:cNvPicPr>
              <p:nvPr/>
            </p:nvPicPr>
            <p:blipFill>
              <a:blip r:embed="rId2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75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7" name="Picture 293"/>
              <p:cNvPicPr>
                <a:picLocks noChangeAspect="1" noChangeArrowheads="1"/>
              </p:cNvPicPr>
              <p:nvPr/>
            </p:nvPicPr>
            <p:blipFill>
              <a:blip r:embed="rId2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77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8" name="Picture 294"/>
              <p:cNvPicPr>
                <a:picLocks noChangeAspect="1" noChangeArrowheads="1"/>
              </p:cNvPicPr>
              <p:nvPr/>
            </p:nvPicPr>
            <p:blipFill>
              <a:blip r:embed="rId2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7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9" name="Picture 295"/>
              <p:cNvPicPr>
                <a:picLocks noChangeAspect="1" noChangeArrowheads="1"/>
              </p:cNvPicPr>
              <p:nvPr/>
            </p:nvPicPr>
            <p:blipFill>
              <a:blip r:embed="rId2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81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0" name="Picture 296"/>
              <p:cNvPicPr>
                <a:picLocks noChangeAspect="1" noChangeArrowheads="1"/>
              </p:cNvPicPr>
              <p:nvPr/>
            </p:nvPicPr>
            <p:blipFill>
              <a:blip r:embed="rId2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83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1" name="Picture 297"/>
              <p:cNvPicPr>
                <a:picLocks noChangeAspect="1" noChangeArrowheads="1"/>
              </p:cNvPicPr>
              <p:nvPr/>
            </p:nvPicPr>
            <p:blipFill>
              <a:blip r:embed="rId2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85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2" name="Picture 298"/>
              <p:cNvPicPr>
                <a:picLocks noChangeAspect="1" noChangeArrowheads="1"/>
              </p:cNvPicPr>
              <p:nvPr/>
            </p:nvPicPr>
            <p:blipFill>
              <a:blip r:embed="rId2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87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3" name="Picture 299"/>
              <p:cNvPicPr>
                <a:picLocks noChangeAspect="1" noChangeArrowheads="1"/>
              </p:cNvPicPr>
              <p:nvPr/>
            </p:nvPicPr>
            <p:blipFill>
              <a:blip r:embed="rId2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8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4" name="Picture 300"/>
              <p:cNvPicPr>
                <a:picLocks noChangeAspect="1" noChangeArrowheads="1"/>
              </p:cNvPicPr>
              <p:nvPr/>
            </p:nvPicPr>
            <p:blipFill>
              <a:blip r:embed="rId2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90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5" name="Picture 301"/>
              <p:cNvPicPr>
                <a:picLocks noChangeAspect="1" noChangeArrowheads="1"/>
              </p:cNvPicPr>
              <p:nvPr/>
            </p:nvPicPr>
            <p:blipFill>
              <a:blip r:embed="rId2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92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6" name="Picture 302"/>
              <p:cNvPicPr>
                <a:picLocks noChangeAspect="1" noChangeArrowheads="1"/>
              </p:cNvPicPr>
              <p:nvPr/>
            </p:nvPicPr>
            <p:blipFill>
              <a:blip r:embed="rId2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94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7" name="Picture 303"/>
              <p:cNvPicPr>
                <a:picLocks noChangeAspect="1" noChangeArrowheads="1"/>
              </p:cNvPicPr>
              <p:nvPr/>
            </p:nvPicPr>
            <p:blipFill>
              <a:blip r:embed="rId2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96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8" name="Picture 304"/>
              <p:cNvPicPr>
                <a:picLocks noChangeAspect="1" noChangeArrowheads="1"/>
              </p:cNvPicPr>
              <p:nvPr/>
            </p:nvPicPr>
            <p:blipFill>
              <a:blip r:embed="rId2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98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9" name="Picture 305"/>
              <p:cNvPicPr>
                <a:picLocks noChangeAspect="1" noChangeArrowheads="1"/>
              </p:cNvPicPr>
              <p:nvPr/>
            </p:nvPicPr>
            <p:blipFill>
              <a:blip r:embed="rId2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00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0" name="Picture 306"/>
              <p:cNvPicPr>
                <a:picLocks noChangeAspect="1" noChangeArrowheads="1"/>
              </p:cNvPicPr>
              <p:nvPr/>
            </p:nvPicPr>
            <p:blipFill>
              <a:blip r:embed="rId2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02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1" name="Picture 307"/>
              <p:cNvPicPr>
                <a:picLocks noChangeAspect="1" noChangeArrowheads="1"/>
              </p:cNvPicPr>
              <p:nvPr/>
            </p:nvPicPr>
            <p:blipFill>
              <a:blip r:embed="rId2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04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" name="Picture 308"/>
              <p:cNvPicPr>
                <a:picLocks noChangeAspect="1" noChangeArrowheads="1"/>
              </p:cNvPicPr>
              <p:nvPr/>
            </p:nvPicPr>
            <p:blipFill>
              <a:blip r:embed="rId2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06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3" name="Picture 309"/>
              <p:cNvPicPr>
                <a:picLocks noChangeAspect="1" noChangeArrowheads="1"/>
              </p:cNvPicPr>
              <p:nvPr/>
            </p:nvPicPr>
            <p:blipFill>
              <a:blip r:embed="rId3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08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4" name="Picture 310"/>
              <p:cNvPicPr>
                <a:picLocks noChangeAspect="1" noChangeArrowheads="1"/>
              </p:cNvPicPr>
              <p:nvPr/>
            </p:nvPicPr>
            <p:blipFill>
              <a:blip r:embed="rId3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10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5" name="Picture 311"/>
              <p:cNvPicPr>
                <a:picLocks noChangeAspect="1" noChangeArrowheads="1"/>
              </p:cNvPicPr>
              <p:nvPr/>
            </p:nvPicPr>
            <p:blipFill>
              <a:blip r:embed="rId3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12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6" name="Picture 312"/>
              <p:cNvPicPr>
                <a:picLocks noChangeAspect="1" noChangeArrowheads="1"/>
              </p:cNvPicPr>
              <p:nvPr/>
            </p:nvPicPr>
            <p:blipFill>
              <a:blip r:embed="rId3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13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7" name="Picture 313"/>
              <p:cNvPicPr>
                <a:picLocks noChangeAspect="1" noChangeArrowheads="1"/>
              </p:cNvPicPr>
              <p:nvPr/>
            </p:nvPicPr>
            <p:blipFill>
              <a:blip r:embed="rId3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15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8" name="Picture 314"/>
              <p:cNvPicPr>
                <a:picLocks noChangeAspect="1" noChangeArrowheads="1"/>
              </p:cNvPicPr>
              <p:nvPr/>
            </p:nvPicPr>
            <p:blipFill>
              <a:blip r:embed="rId3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1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9" name="Picture 315"/>
              <p:cNvPicPr>
                <a:picLocks noChangeAspect="1" noChangeArrowheads="1"/>
              </p:cNvPicPr>
              <p:nvPr/>
            </p:nvPicPr>
            <p:blipFill>
              <a:blip r:embed="rId3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19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0" name="Picture 316"/>
              <p:cNvPicPr>
                <a:picLocks noChangeAspect="1" noChangeArrowheads="1"/>
              </p:cNvPicPr>
              <p:nvPr/>
            </p:nvPicPr>
            <p:blipFill>
              <a:blip r:embed="rId3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21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1" name="Picture 317"/>
              <p:cNvPicPr>
                <a:picLocks noChangeAspect="1" noChangeArrowheads="1"/>
              </p:cNvPicPr>
              <p:nvPr/>
            </p:nvPicPr>
            <p:blipFill>
              <a:blip r:embed="rId3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2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2" name="Picture 318"/>
              <p:cNvPicPr>
                <a:picLocks noChangeAspect="1" noChangeArrowheads="1"/>
              </p:cNvPicPr>
              <p:nvPr/>
            </p:nvPicPr>
            <p:blipFill>
              <a:blip r:embed="rId3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25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3" name="Picture 319"/>
              <p:cNvPicPr>
                <a:picLocks noChangeAspect="1" noChangeArrowheads="1"/>
              </p:cNvPicPr>
              <p:nvPr/>
            </p:nvPicPr>
            <p:blipFill>
              <a:blip r:embed="rId3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27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4" name="Picture 320"/>
              <p:cNvPicPr>
                <a:picLocks noChangeAspect="1" noChangeArrowheads="1"/>
              </p:cNvPicPr>
              <p:nvPr/>
            </p:nvPicPr>
            <p:blipFill>
              <a:blip r:embed="rId3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29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5" name="Picture 321"/>
              <p:cNvPicPr>
                <a:picLocks noChangeAspect="1" noChangeArrowheads="1"/>
              </p:cNvPicPr>
              <p:nvPr/>
            </p:nvPicPr>
            <p:blipFill>
              <a:blip r:embed="rId3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31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6" name="Picture 322"/>
              <p:cNvPicPr>
                <a:picLocks noChangeAspect="1" noChangeArrowheads="1"/>
              </p:cNvPicPr>
              <p:nvPr/>
            </p:nvPicPr>
            <p:blipFill>
              <a:blip r:embed="rId3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33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7" name="Picture 323"/>
              <p:cNvPicPr>
                <a:picLocks noChangeAspect="1" noChangeArrowheads="1"/>
              </p:cNvPicPr>
              <p:nvPr/>
            </p:nvPicPr>
            <p:blipFill>
              <a:blip r:embed="rId3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35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8" name="Picture 324"/>
              <p:cNvPicPr>
                <a:picLocks noChangeAspect="1" noChangeArrowheads="1"/>
              </p:cNvPicPr>
              <p:nvPr/>
            </p:nvPicPr>
            <p:blipFill>
              <a:blip r:embed="rId3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37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9" name="Picture 325"/>
              <p:cNvPicPr>
                <a:picLocks noChangeAspect="1" noChangeArrowheads="1"/>
              </p:cNvPicPr>
              <p:nvPr/>
            </p:nvPicPr>
            <p:blipFill>
              <a:blip r:embed="rId3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38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0" name="Picture 326"/>
              <p:cNvPicPr>
                <a:picLocks noChangeAspect="1" noChangeArrowheads="1"/>
              </p:cNvPicPr>
              <p:nvPr/>
            </p:nvPicPr>
            <p:blipFill>
              <a:blip r:embed="rId3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40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1" name="Picture 327"/>
              <p:cNvPicPr>
                <a:picLocks noChangeAspect="1" noChangeArrowheads="1"/>
              </p:cNvPicPr>
              <p:nvPr/>
            </p:nvPicPr>
            <p:blipFill>
              <a:blip r:embed="rId3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42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2" name="Picture 328"/>
              <p:cNvPicPr>
                <a:picLocks noChangeAspect="1" noChangeArrowheads="1"/>
              </p:cNvPicPr>
              <p:nvPr/>
            </p:nvPicPr>
            <p:blipFill>
              <a:blip r:embed="rId3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44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3" name="Picture 329"/>
              <p:cNvPicPr>
                <a:picLocks noChangeAspect="1" noChangeArrowheads="1"/>
              </p:cNvPicPr>
              <p:nvPr/>
            </p:nvPicPr>
            <p:blipFill>
              <a:blip r:embed="rId3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46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4" name="Picture 330"/>
              <p:cNvPicPr>
                <a:picLocks noChangeAspect="1" noChangeArrowheads="1"/>
              </p:cNvPicPr>
              <p:nvPr/>
            </p:nvPicPr>
            <p:blipFill>
              <a:blip r:embed="rId3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48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5" name="Picture 331"/>
              <p:cNvPicPr>
                <a:picLocks noChangeAspect="1" noChangeArrowheads="1"/>
              </p:cNvPicPr>
              <p:nvPr/>
            </p:nvPicPr>
            <p:blipFill>
              <a:blip r:embed="rId3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50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6" name="Picture 332"/>
              <p:cNvPicPr>
                <a:picLocks noChangeAspect="1" noChangeArrowheads="1"/>
              </p:cNvPicPr>
              <p:nvPr/>
            </p:nvPicPr>
            <p:blipFill>
              <a:blip r:embed="rId3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52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7" name="Picture 333"/>
              <p:cNvPicPr>
                <a:picLocks noChangeAspect="1" noChangeArrowheads="1"/>
              </p:cNvPicPr>
              <p:nvPr/>
            </p:nvPicPr>
            <p:blipFill>
              <a:blip r:embed="rId3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54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8" name="Picture 334"/>
              <p:cNvPicPr>
                <a:picLocks noChangeAspect="1" noChangeArrowheads="1"/>
              </p:cNvPicPr>
              <p:nvPr/>
            </p:nvPicPr>
            <p:blipFill>
              <a:blip r:embed="rId3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56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9" name="Picture 335"/>
              <p:cNvPicPr>
                <a:picLocks noChangeAspect="1" noChangeArrowheads="1"/>
              </p:cNvPicPr>
              <p:nvPr/>
            </p:nvPicPr>
            <p:blipFill>
              <a:blip r:embed="rId3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58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0" name="Picture 336"/>
              <p:cNvPicPr>
                <a:picLocks noChangeAspect="1" noChangeArrowheads="1"/>
              </p:cNvPicPr>
              <p:nvPr/>
            </p:nvPicPr>
            <p:blipFill>
              <a:blip r:embed="rId3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60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1" name="Picture 337"/>
              <p:cNvPicPr>
                <a:picLocks noChangeAspect="1" noChangeArrowheads="1"/>
              </p:cNvPicPr>
              <p:nvPr/>
            </p:nvPicPr>
            <p:blipFill>
              <a:blip r:embed="rId3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62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2" name="Picture 338"/>
              <p:cNvPicPr>
                <a:picLocks noChangeAspect="1" noChangeArrowheads="1"/>
              </p:cNvPicPr>
              <p:nvPr/>
            </p:nvPicPr>
            <p:blipFill>
              <a:blip r:embed="rId3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63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3" name="Picture 339"/>
              <p:cNvPicPr>
                <a:picLocks noChangeAspect="1" noChangeArrowheads="1"/>
              </p:cNvPicPr>
              <p:nvPr/>
            </p:nvPicPr>
            <p:blipFill>
              <a:blip r:embed="rId3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65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4" name="Picture 340"/>
              <p:cNvPicPr>
                <a:picLocks noChangeAspect="1" noChangeArrowheads="1"/>
              </p:cNvPicPr>
              <p:nvPr/>
            </p:nvPicPr>
            <p:blipFill>
              <a:blip r:embed="rId3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6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5" name="Picture 341"/>
              <p:cNvPicPr>
                <a:picLocks noChangeAspect="1" noChangeArrowheads="1"/>
              </p:cNvPicPr>
              <p:nvPr/>
            </p:nvPicPr>
            <p:blipFill>
              <a:blip r:embed="rId3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69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6" name="Picture 342"/>
              <p:cNvPicPr>
                <a:picLocks noChangeAspect="1" noChangeArrowheads="1"/>
              </p:cNvPicPr>
              <p:nvPr/>
            </p:nvPicPr>
            <p:blipFill>
              <a:blip r:embed="rId3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71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7" name="Picture 343"/>
              <p:cNvPicPr>
                <a:picLocks noChangeAspect="1" noChangeArrowheads="1"/>
              </p:cNvPicPr>
              <p:nvPr/>
            </p:nvPicPr>
            <p:blipFill>
              <a:blip r:embed="rId3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73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8" name="Picture 344"/>
              <p:cNvPicPr>
                <a:picLocks noChangeAspect="1" noChangeArrowheads="1"/>
              </p:cNvPicPr>
              <p:nvPr/>
            </p:nvPicPr>
            <p:blipFill>
              <a:blip r:embed="rId3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75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9" name="Picture 345"/>
              <p:cNvPicPr>
                <a:picLocks noChangeAspect="1" noChangeArrowheads="1"/>
              </p:cNvPicPr>
              <p:nvPr/>
            </p:nvPicPr>
            <p:blipFill>
              <a:blip r:embed="rId3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77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0" name="Picture 346"/>
              <p:cNvPicPr>
                <a:picLocks noChangeAspect="1" noChangeArrowheads="1"/>
              </p:cNvPicPr>
              <p:nvPr/>
            </p:nvPicPr>
            <p:blipFill>
              <a:blip r:embed="rId3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79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1" name="Picture 347"/>
              <p:cNvPicPr>
                <a:picLocks noChangeAspect="1" noChangeArrowheads="1"/>
              </p:cNvPicPr>
              <p:nvPr/>
            </p:nvPicPr>
            <p:blipFill>
              <a:blip r:embed="rId3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81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2" name="Picture 348"/>
              <p:cNvPicPr>
                <a:picLocks noChangeAspect="1" noChangeArrowheads="1"/>
              </p:cNvPicPr>
              <p:nvPr/>
            </p:nvPicPr>
            <p:blipFill>
              <a:blip r:embed="rId3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83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3" name="Picture 349"/>
              <p:cNvPicPr>
                <a:picLocks noChangeAspect="1" noChangeArrowheads="1"/>
              </p:cNvPicPr>
              <p:nvPr/>
            </p:nvPicPr>
            <p:blipFill>
              <a:blip r:embed="rId3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85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4" name="Picture 350"/>
              <p:cNvPicPr>
                <a:picLocks noChangeAspect="1" noChangeArrowheads="1"/>
              </p:cNvPicPr>
              <p:nvPr/>
            </p:nvPicPr>
            <p:blipFill>
              <a:blip r:embed="rId3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87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5" name="Picture 351"/>
              <p:cNvPicPr>
                <a:picLocks noChangeAspect="1" noChangeArrowheads="1"/>
              </p:cNvPicPr>
              <p:nvPr/>
            </p:nvPicPr>
            <p:blipFill>
              <a:blip r:embed="rId3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88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6" name="Picture 352"/>
              <p:cNvPicPr>
                <a:picLocks noChangeAspect="1" noChangeArrowheads="1"/>
              </p:cNvPicPr>
              <p:nvPr/>
            </p:nvPicPr>
            <p:blipFill>
              <a:blip r:embed="rId3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90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7" name="Picture 353"/>
              <p:cNvPicPr>
                <a:picLocks noChangeAspect="1" noChangeArrowheads="1"/>
              </p:cNvPicPr>
              <p:nvPr/>
            </p:nvPicPr>
            <p:blipFill>
              <a:blip r:embed="rId3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92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8" name="Picture 354"/>
              <p:cNvPicPr>
                <a:picLocks noChangeAspect="1" noChangeArrowheads="1"/>
              </p:cNvPicPr>
              <p:nvPr/>
            </p:nvPicPr>
            <p:blipFill>
              <a:blip r:embed="rId3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94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9" name="Picture 355"/>
              <p:cNvPicPr>
                <a:picLocks noChangeAspect="1" noChangeArrowheads="1"/>
              </p:cNvPicPr>
              <p:nvPr/>
            </p:nvPicPr>
            <p:blipFill>
              <a:blip r:embed="rId3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96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0" name="Picture 356"/>
              <p:cNvPicPr>
                <a:picLocks noChangeAspect="1" noChangeArrowheads="1"/>
              </p:cNvPicPr>
              <p:nvPr/>
            </p:nvPicPr>
            <p:blipFill>
              <a:blip r:embed="rId3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198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1" name="Picture 357"/>
              <p:cNvPicPr>
                <a:picLocks noChangeAspect="1" noChangeArrowheads="1"/>
              </p:cNvPicPr>
              <p:nvPr/>
            </p:nvPicPr>
            <p:blipFill>
              <a:blip r:embed="rId3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00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2" name="Picture 358"/>
              <p:cNvPicPr>
                <a:picLocks noChangeAspect="1" noChangeArrowheads="1"/>
              </p:cNvPicPr>
              <p:nvPr/>
            </p:nvPicPr>
            <p:blipFill>
              <a:blip r:embed="rId3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02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3" name="Picture 359"/>
              <p:cNvPicPr>
                <a:picLocks noChangeAspect="1" noChangeArrowheads="1"/>
              </p:cNvPicPr>
              <p:nvPr/>
            </p:nvPicPr>
            <p:blipFill>
              <a:blip r:embed="rId3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04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4" name="Picture 360"/>
              <p:cNvPicPr>
                <a:picLocks noChangeAspect="1" noChangeArrowheads="1"/>
              </p:cNvPicPr>
              <p:nvPr/>
            </p:nvPicPr>
            <p:blipFill>
              <a:blip r:embed="rId3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06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5" name="Picture 361"/>
              <p:cNvPicPr>
                <a:picLocks noChangeAspect="1" noChangeArrowheads="1"/>
              </p:cNvPicPr>
              <p:nvPr/>
            </p:nvPicPr>
            <p:blipFill>
              <a:blip r:embed="rId3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08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6" name="Picture 362"/>
              <p:cNvPicPr>
                <a:picLocks noChangeAspect="1" noChangeArrowheads="1"/>
              </p:cNvPicPr>
              <p:nvPr/>
            </p:nvPicPr>
            <p:blipFill>
              <a:blip r:embed="rId3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0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7" name="Picture 363"/>
              <p:cNvPicPr>
                <a:picLocks noChangeAspect="1" noChangeArrowheads="1"/>
              </p:cNvPicPr>
              <p:nvPr/>
            </p:nvPicPr>
            <p:blipFill>
              <a:blip r:embed="rId3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2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8" name="Picture 364"/>
              <p:cNvPicPr>
                <a:picLocks noChangeAspect="1" noChangeArrowheads="1"/>
              </p:cNvPicPr>
              <p:nvPr/>
            </p:nvPicPr>
            <p:blipFill>
              <a:blip r:embed="rId3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3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9" name="Picture 365"/>
              <p:cNvPicPr>
                <a:picLocks noChangeAspect="1" noChangeArrowheads="1"/>
              </p:cNvPicPr>
              <p:nvPr/>
            </p:nvPicPr>
            <p:blipFill>
              <a:blip r:embed="rId3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5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0" name="Picture 366"/>
              <p:cNvPicPr>
                <a:picLocks noChangeAspect="1" noChangeArrowheads="1"/>
              </p:cNvPicPr>
              <p:nvPr/>
            </p:nvPicPr>
            <p:blipFill>
              <a:blip r:embed="rId3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7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1" name="Picture 367"/>
              <p:cNvPicPr>
                <a:picLocks noChangeAspect="1" noChangeArrowheads="1"/>
              </p:cNvPicPr>
              <p:nvPr/>
            </p:nvPicPr>
            <p:blipFill>
              <a:blip r:embed="rId3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19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2" name="Picture 368"/>
              <p:cNvPicPr>
                <a:picLocks noChangeAspect="1" noChangeArrowheads="1"/>
              </p:cNvPicPr>
              <p:nvPr/>
            </p:nvPicPr>
            <p:blipFill>
              <a:blip r:embed="rId3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21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3" name="Picture 369"/>
              <p:cNvPicPr>
                <a:picLocks noChangeAspect="1" noChangeArrowheads="1"/>
              </p:cNvPicPr>
              <p:nvPr/>
            </p:nvPicPr>
            <p:blipFill>
              <a:blip r:embed="rId3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23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4" name="Picture 370"/>
              <p:cNvPicPr>
                <a:picLocks noChangeAspect="1" noChangeArrowheads="1"/>
              </p:cNvPicPr>
              <p:nvPr/>
            </p:nvPicPr>
            <p:blipFill>
              <a:blip r:embed="rId3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25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5" name="Picture 371"/>
              <p:cNvPicPr>
                <a:picLocks noChangeAspect="1" noChangeArrowheads="1"/>
              </p:cNvPicPr>
              <p:nvPr/>
            </p:nvPicPr>
            <p:blipFill>
              <a:blip r:embed="rId3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27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6" name="Picture 372"/>
              <p:cNvPicPr>
                <a:picLocks noChangeAspect="1" noChangeArrowheads="1"/>
              </p:cNvPicPr>
              <p:nvPr/>
            </p:nvPicPr>
            <p:blipFill>
              <a:blip r:embed="rId3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29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7" name="Picture 373"/>
              <p:cNvPicPr>
                <a:picLocks noChangeAspect="1" noChangeArrowheads="1"/>
              </p:cNvPicPr>
              <p:nvPr/>
            </p:nvPicPr>
            <p:blipFill>
              <a:blip r:embed="rId3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31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8" name="Picture 374"/>
              <p:cNvPicPr>
                <a:picLocks noChangeAspect="1" noChangeArrowheads="1"/>
              </p:cNvPicPr>
              <p:nvPr/>
            </p:nvPicPr>
            <p:blipFill>
              <a:blip r:embed="rId3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33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9" name="Picture 375"/>
              <p:cNvPicPr>
                <a:picLocks noChangeAspect="1" noChangeArrowheads="1"/>
              </p:cNvPicPr>
              <p:nvPr/>
            </p:nvPicPr>
            <p:blipFill>
              <a:blip r:embed="rId3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35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0" name="Picture 376"/>
              <p:cNvPicPr>
                <a:picLocks noChangeAspect="1" noChangeArrowheads="1"/>
              </p:cNvPicPr>
              <p:nvPr/>
            </p:nvPicPr>
            <p:blipFill>
              <a:blip r:embed="rId3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36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1" name="Picture 377"/>
              <p:cNvPicPr>
                <a:picLocks noChangeAspect="1" noChangeArrowheads="1"/>
              </p:cNvPicPr>
              <p:nvPr/>
            </p:nvPicPr>
            <p:blipFill>
              <a:blip r:embed="rId3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38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2" name="Picture 378"/>
              <p:cNvPicPr>
                <a:picLocks noChangeAspect="1" noChangeArrowheads="1"/>
              </p:cNvPicPr>
              <p:nvPr/>
            </p:nvPicPr>
            <p:blipFill>
              <a:blip r:embed="rId3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40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3" name="Picture 379"/>
              <p:cNvPicPr>
                <a:picLocks noChangeAspect="1" noChangeArrowheads="1"/>
              </p:cNvPicPr>
              <p:nvPr/>
            </p:nvPicPr>
            <p:blipFill>
              <a:blip r:embed="rId3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42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4" name="Picture 380"/>
              <p:cNvPicPr>
                <a:picLocks noChangeAspect="1" noChangeArrowheads="1"/>
              </p:cNvPicPr>
              <p:nvPr/>
            </p:nvPicPr>
            <p:blipFill>
              <a:blip r:embed="rId3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44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5" name="Picture 381"/>
              <p:cNvPicPr>
                <a:picLocks noChangeAspect="1" noChangeArrowheads="1"/>
              </p:cNvPicPr>
              <p:nvPr/>
            </p:nvPicPr>
            <p:blipFill>
              <a:blip r:embed="rId3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46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6" name="Picture 382"/>
              <p:cNvPicPr>
                <a:picLocks noChangeAspect="1" noChangeArrowheads="1"/>
              </p:cNvPicPr>
              <p:nvPr/>
            </p:nvPicPr>
            <p:blipFill>
              <a:blip r:embed="rId3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48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7" name="Picture 383"/>
              <p:cNvPicPr>
                <a:picLocks noChangeAspect="1" noChangeArrowheads="1"/>
              </p:cNvPicPr>
              <p:nvPr/>
            </p:nvPicPr>
            <p:blipFill>
              <a:blip r:embed="rId3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0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8" name="Picture 384"/>
              <p:cNvPicPr>
                <a:picLocks noChangeAspect="1" noChangeArrowheads="1"/>
              </p:cNvPicPr>
              <p:nvPr/>
            </p:nvPicPr>
            <p:blipFill>
              <a:blip r:embed="rId3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2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9" name="Picture 385"/>
              <p:cNvPicPr>
                <a:picLocks noChangeAspect="1" noChangeArrowheads="1"/>
              </p:cNvPicPr>
              <p:nvPr/>
            </p:nvPicPr>
            <p:blipFill>
              <a:blip r:embed="rId3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4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0" name="Picture 386"/>
              <p:cNvPicPr>
                <a:picLocks noChangeAspect="1" noChangeArrowheads="1"/>
              </p:cNvPicPr>
              <p:nvPr/>
            </p:nvPicPr>
            <p:blipFill>
              <a:blip r:embed="rId3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6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/>
            </p:nvPicPr>
            <p:blipFill>
              <a:blip r:embed="rId3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58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2" name="Picture 388"/>
              <p:cNvPicPr>
                <a:picLocks noChangeAspect="1" noChangeArrowheads="1"/>
              </p:cNvPicPr>
              <p:nvPr/>
            </p:nvPicPr>
            <p:blipFill>
              <a:blip r:embed="rId3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60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3" name="Picture 389"/>
              <p:cNvPicPr>
                <a:picLocks noChangeAspect="1" noChangeArrowheads="1"/>
              </p:cNvPicPr>
              <p:nvPr/>
            </p:nvPicPr>
            <p:blipFill>
              <a:blip r:embed="rId3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61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4" name="Picture 390"/>
              <p:cNvPicPr>
                <a:picLocks noChangeAspect="1" noChangeArrowheads="1"/>
              </p:cNvPicPr>
              <p:nvPr/>
            </p:nvPicPr>
            <p:blipFill>
              <a:blip r:embed="rId3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63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5" name="Picture 391"/>
              <p:cNvPicPr>
                <a:picLocks noChangeAspect="1" noChangeArrowheads="1"/>
              </p:cNvPicPr>
              <p:nvPr/>
            </p:nvPicPr>
            <p:blipFill>
              <a:blip r:embed="rId3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65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6" name="Picture 392"/>
              <p:cNvPicPr>
                <a:picLocks noChangeAspect="1" noChangeArrowheads="1"/>
              </p:cNvPicPr>
              <p:nvPr/>
            </p:nvPicPr>
            <p:blipFill>
              <a:blip r:embed="rId3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67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7" name="Picture 393"/>
              <p:cNvPicPr>
                <a:picLocks noChangeAspect="1" noChangeArrowheads="1"/>
              </p:cNvPicPr>
              <p:nvPr/>
            </p:nvPicPr>
            <p:blipFill>
              <a:blip r:embed="rId3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69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8" name="Picture 394"/>
              <p:cNvPicPr>
                <a:picLocks noChangeAspect="1" noChangeArrowheads="1"/>
              </p:cNvPicPr>
              <p:nvPr/>
            </p:nvPicPr>
            <p:blipFill>
              <a:blip r:embed="rId3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71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9" name="Picture 395"/>
              <p:cNvPicPr>
                <a:picLocks noChangeAspect="1" noChangeArrowheads="1"/>
              </p:cNvPicPr>
              <p:nvPr/>
            </p:nvPicPr>
            <p:blipFill>
              <a:blip r:embed="rId3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73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0" name="Picture 396"/>
              <p:cNvPicPr>
                <a:picLocks noChangeAspect="1" noChangeArrowheads="1"/>
              </p:cNvPicPr>
              <p:nvPr/>
            </p:nvPicPr>
            <p:blipFill>
              <a:blip r:embed="rId3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75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1" name="Picture 397"/>
              <p:cNvPicPr>
                <a:picLocks noChangeAspect="1" noChangeArrowheads="1"/>
              </p:cNvPicPr>
              <p:nvPr/>
            </p:nvPicPr>
            <p:blipFill>
              <a:blip r:embed="rId3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77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2" name="Picture 398"/>
              <p:cNvPicPr>
                <a:picLocks noChangeAspect="1" noChangeArrowheads="1"/>
              </p:cNvPicPr>
              <p:nvPr/>
            </p:nvPicPr>
            <p:blipFill>
              <a:blip r:embed="rId3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79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3" name="Picture 399"/>
              <p:cNvPicPr>
                <a:picLocks noChangeAspect="1" noChangeArrowheads="1"/>
              </p:cNvPicPr>
              <p:nvPr/>
            </p:nvPicPr>
            <p:blipFill>
              <a:blip r:embed="rId3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81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4" name="Picture 400"/>
              <p:cNvPicPr>
                <a:picLocks noChangeAspect="1" noChangeArrowheads="1"/>
              </p:cNvPicPr>
              <p:nvPr/>
            </p:nvPicPr>
            <p:blipFill>
              <a:blip r:embed="rId3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83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5" name="Picture 401"/>
              <p:cNvPicPr>
                <a:picLocks noChangeAspect="1" noChangeArrowheads="1"/>
              </p:cNvPicPr>
              <p:nvPr/>
            </p:nvPicPr>
            <p:blipFill>
              <a:blip r:embed="rId3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85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6" name="Picture 402"/>
              <p:cNvPicPr>
                <a:picLocks noChangeAspect="1" noChangeArrowheads="1"/>
              </p:cNvPicPr>
              <p:nvPr/>
            </p:nvPicPr>
            <p:blipFill>
              <a:blip r:embed="rId3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86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7" name="Picture 403"/>
              <p:cNvPicPr>
                <a:picLocks noChangeAspect="1" noChangeArrowheads="1"/>
              </p:cNvPicPr>
              <p:nvPr/>
            </p:nvPicPr>
            <p:blipFill>
              <a:blip r:embed="rId3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88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8" name="Picture 404"/>
              <p:cNvPicPr>
                <a:picLocks noChangeAspect="1" noChangeArrowheads="1"/>
              </p:cNvPicPr>
              <p:nvPr/>
            </p:nvPicPr>
            <p:blipFill>
              <a:blip r:embed="rId3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90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9" name="Picture 405"/>
              <p:cNvPicPr>
                <a:picLocks noChangeAspect="1" noChangeArrowheads="1"/>
              </p:cNvPicPr>
              <p:nvPr/>
            </p:nvPicPr>
            <p:blipFill>
              <a:blip r:embed="rId3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92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0" name="Picture 406"/>
              <p:cNvPicPr>
                <a:picLocks noChangeAspect="1" noChangeArrowheads="1"/>
              </p:cNvPicPr>
              <p:nvPr/>
            </p:nvPicPr>
            <p:blipFill>
              <a:blip r:embed="rId3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94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1" name="Picture 407"/>
              <p:cNvPicPr>
                <a:picLocks noChangeAspect="1" noChangeArrowheads="1"/>
              </p:cNvPicPr>
              <p:nvPr/>
            </p:nvPicPr>
            <p:blipFill>
              <a:blip r:embed="rId3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96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2" name="Picture 408"/>
              <p:cNvPicPr>
                <a:picLocks noChangeAspect="1" noChangeArrowheads="1"/>
              </p:cNvPicPr>
              <p:nvPr/>
            </p:nvPicPr>
            <p:blipFill>
              <a:blip r:embed="rId3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298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3" name="Picture 409"/>
              <p:cNvPicPr>
                <a:picLocks noChangeAspect="1" noChangeArrowheads="1"/>
              </p:cNvPicPr>
              <p:nvPr/>
            </p:nvPicPr>
            <p:blipFill>
              <a:blip r:embed="rId4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00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Group 611"/>
            <p:cNvGrpSpPr>
              <a:grpSpLocks/>
            </p:cNvGrpSpPr>
            <p:nvPr/>
          </p:nvGrpSpPr>
          <p:grpSpPr bwMode="auto">
            <a:xfrm>
              <a:off x="352" y="-167"/>
              <a:ext cx="4746" cy="6347"/>
              <a:chOff x="352" y="-167"/>
              <a:chExt cx="4746" cy="6347"/>
            </a:xfrm>
          </p:grpSpPr>
          <p:pic>
            <p:nvPicPr>
              <p:cNvPr id="1435" name="Picture 411"/>
              <p:cNvPicPr>
                <a:picLocks noChangeAspect="1" noChangeArrowheads="1"/>
              </p:cNvPicPr>
              <p:nvPr/>
            </p:nvPicPr>
            <p:blipFill>
              <a:blip r:embed="rId4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02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6" name="Picture 412"/>
              <p:cNvPicPr>
                <a:picLocks noChangeAspect="1" noChangeArrowheads="1"/>
              </p:cNvPicPr>
              <p:nvPr/>
            </p:nvPicPr>
            <p:blipFill>
              <a:blip r:embed="rId4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04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7" name="Picture 413"/>
              <p:cNvPicPr>
                <a:picLocks noChangeAspect="1" noChangeArrowheads="1"/>
              </p:cNvPicPr>
              <p:nvPr/>
            </p:nvPicPr>
            <p:blipFill>
              <a:blip r:embed="rId4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06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8" name="Picture 414"/>
              <p:cNvPicPr>
                <a:picLocks noChangeAspect="1" noChangeArrowheads="1"/>
              </p:cNvPicPr>
              <p:nvPr/>
            </p:nvPicPr>
            <p:blipFill>
              <a:blip r:embed="rId4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08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9" name="Picture 415"/>
              <p:cNvPicPr>
                <a:picLocks noChangeAspect="1" noChangeArrowheads="1"/>
              </p:cNvPicPr>
              <p:nvPr/>
            </p:nvPicPr>
            <p:blipFill>
              <a:blip r:embed="rId4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0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0" name="Picture 416"/>
              <p:cNvPicPr>
                <a:picLocks noChangeAspect="1" noChangeArrowheads="1"/>
              </p:cNvPicPr>
              <p:nvPr/>
            </p:nvPicPr>
            <p:blipFill>
              <a:blip r:embed="rId4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1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1" name="Picture 417"/>
              <p:cNvPicPr>
                <a:picLocks noChangeAspect="1" noChangeArrowheads="1"/>
              </p:cNvPicPr>
              <p:nvPr/>
            </p:nvPicPr>
            <p:blipFill>
              <a:blip r:embed="rId4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3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2" name="Picture 418"/>
              <p:cNvPicPr>
                <a:picLocks noChangeAspect="1" noChangeArrowheads="1"/>
              </p:cNvPicPr>
              <p:nvPr/>
            </p:nvPicPr>
            <p:blipFill>
              <a:blip r:embed="rId4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5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3" name="Picture 419"/>
              <p:cNvPicPr>
                <a:picLocks noChangeAspect="1" noChangeArrowheads="1"/>
              </p:cNvPicPr>
              <p:nvPr/>
            </p:nvPicPr>
            <p:blipFill>
              <a:blip r:embed="rId4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7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4" name="Picture 420"/>
              <p:cNvPicPr>
                <a:picLocks noChangeAspect="1" noChangeArrowheads="1"/>
              </p:cNvPicPr>
              <p:nvPr/>
            </p:nvPicPr>
            <p:blipFill>
              <a:blip r:embed="rId4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19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5" name="Picture 421"/>
              <p:cNvPicPr>
                <a:picLocks noChangeAspect="1" noChangeArrowheads="1"/>
              </p:cNvPicPr>
              <p:nvPr/>
            </p:nvPicPr>
            <p:blipFill>
              <a:blip r:embed="rId4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21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6" name="Picture 422"/>
              <p:cNvPicPr>
                <a:picLocks noChangeAspect="1" noChangeArrowheads="1"/>
              </p:cNvPicPr>
              <p:nvPr/>
            </p:nvPicPr>
            <p:blipFill>
              <a:blip r:embed="rId4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23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7" name="Picture 423"/>
              <p:cNvPicPr>
                <a:picLocks noChangeAspect="1" noChangeArrowheads="1"/>
              </p:cNvPicPr>
              <p:nvPr/>
            </p:nvPicPr>
            <p:blipFill>
              <a:blip r:embed="rId4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25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8" name="Picture 424"/>
              <p:cNvPicPr>
                <a:picLocks noChangeAspect="1" noChangeArrowheads="1"/>
              </p:cNvPicPr>
              <p:nvPr/>
            </p:nvPicPr>
            <p:blipFill>
              <a:blip r:embed="rId4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27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9" name="Picture 425"/>
              <p:cNvPicPr>
                <a:picLocks noChangeAspect="1" noChangeArrowheads="1"/>
              </p:cNvPicPr>
              <p:nvPr/>
            </p:nvPicPr>
            <p:blipFill>
              <a:blip r:embed="rId4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29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0" name="Picture 426"/>
              <p:cNvPicPr>
                <a:picLocks noChangeAspect="1" noChangeArrowheads="1"/>
              </p:cNvPicPr>
              <p:nvPr/>
            </p:nvPicPr>
            <p:blipFill>
              <a:blip r:embed="rId4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31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1" name="Picture 427"/>
              <p:cNvPicPr>
                <a:picLocks noChangeAspect="1" noChangeArrowheads="1"/>
              </p:cNvPicPr>
              <p:nvPr/>
            </p:nvPicPr>
            <p:blipFill>
              <a:blip r:embed="rId4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33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2" name="Picture 428"/>
              <p:cNvPicPr>
                <a:picLocks noChangeAspect="1" noChangeArrowheads="1"/>
              </p:cNvPicPr>
              <p:nvPr/>
            </p:nvPicPr>
            <p:blipFill>
              <a:blip r:embed="rId4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34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3" name="Picture 429"/>
              <p:cNvPicPr>
                <a:picLocks noChangeAspect="1" noChangeArrowheads="1"/>
              </p:cNvPicPr>
              <p:nvPr/>
            </p:nvPicPr>
            <p:blipFill>
              <a:blip r:embed="rId4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36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4" name="Picture 430"/>
              <p:cNvPicPr>
                <a:picLocks noChangeAspect="1" noChangeArrowheads="1"/>
              </p:cNvPicPr>
              <p:nvPr/>
            </p:nvPicPr>
            <p:blipFill>
              <a:blip r:embed="rId4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38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5" name="Picture 431"/>
              <p:cNvPicPr>
                <a:picLocks noChangeAspect="1" noChangeArrowheads="1"/>
              </p:cNvPicPr>
              <p:nvPr/>
            </p:nvPicPr>
            <p:blipFill>
              <a:blip r:embed="rId4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40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6" name="Picture 432"/>
              <p:cNvPicPr>
                <a:picLocks noChangeAspect="1" noChangeArrowheads="1"/>
              </p:cNvPicPr>
              <p:nvPr/>
            </p:nvPicPr>
            <p:blipFill>
              <a:blip r:embed="rId4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42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7" name="Picture 433"/>
              <p:cNvPicPr>
                <a:picLocks noChangeAspect="1" noChangeArrowheads="1"/>
              </p:cNvPicPr>
              <p:nvPr/>
            </p:nvPicPr>
            <p:blipFill>
              <a:blip r:embed="rId4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44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8" name="Picture 434"/>
              <p:cNvPicPr>
                <a:picLocks noChangeAspect="1" noChangeArrowheads="1"/>
              </p:cNvPicPr>
              <p:nvPr/>
            </p:nvPicPr>
            <p:blipFill>
              <a:blip r:embed="rId4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46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9" name="Picture 435"/>
              <p:cNvPicPr>
                <a:picLocks noChangeAspect="1" noChangeArrowheads="1"/>
              </p:cNvPicPr>
              <p:nvPr/>
            </p:nvPicPr>
            <p:blipFill>
              <a:blip r:embed="rId4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48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0" name="Picture 436"/>
              <p:cNvPicPr>
                <a:picLocks noChangeAspect="1" noChangeArrowheads="1"/>
              </p:cNvPicPr>
              <p:nvPr/>
            </p:nvPicPr>
            <p:blipFill>
              <a:blip r:embed="rId4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0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1" name="Picture 437"/>
              <p:cNvPicPr>
                <a:picLocks noChangeAspect="1" noChangeArrowheads="1"/>
              </p:cNvPicPr>
              <p:nvPr/>
            </p:nvPicPr>
            <p:blipFill>
              <a:blip r:embed="rId4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2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2" name="Picture 438"/>
              <p:cNvPicPr>
                <a:picLocks noChangeAspect="1" noChangeArrowheads="1"/>
              </p:cNvPicPr>
              <p:nvPr/>
            </p:nvPicPr>
            <p:blipFill>
              <a:blip r:embed="rId4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4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3" name="Picture 439"/>
              <p:cNvPicPr>
                <a:picLocks noChangeAspect="1" noChangeArrowheads="1"/>
              </p:cNvPicPr>
              <p:nvPr/>
            </p:nvPicPr>
            <p:blipFill>
              <a:blip r:embed="rId4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6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4" name="Picture 440"/>
              <p:cNvPicPr>
                <a:picLocks noChangeAspect="1" noChangeArrowheads="1"/>
              </p:cNvPicPr>
              <p:nvPr/>
            </p:nvPicPr>
            <p:blipFill>
              <a:blip r:embed="rId4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8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5" name="Picture 441"/>
              <p:cNvPicPr>
                <a:picLocks noChangeAspect="1" noChangeArrowheads="1"/>
              </p:cNvPicPr>
              <p:nvPr/>
            </p:nvPicPr>
            <p:blipFill>
              <a:blip r:embed="rId4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59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6" name="Picture 442"/>
              <p:cNvPicPr>
                <a:picLocks noChangeAspect="1" noChangeArrowheads="1"/>
              </p:cNvPicPr>
              <p:nvPr/>
            </p:nvPicPr>
            <p:blipFill>
              <a:blip r:embed="rId4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61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7" name="Picture 443"/>
              <p:cNvPicPr>
                <a:picLocks noChangeAspect="1" noChangeArrowheads="1"/>
              </p:cNvPicPr>
              <p:nvPr/>
            </p:nvPicPr>
            <p:blipFill>
              <a:blip r:embed="rId4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63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8" name="Picture 444"/>
              <p:cNvPicPr>
                <a:picLocks noChangeAspect="1" noChangeArrowheads="1"/>
              </p:cNvPicPr>
              <p:nvPr/>
            </p:nvPicPr>
            <p:blipFill>
              <a:blip r:embed="rId4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65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9" name="Picture 445"/>
              <p:cNvPicPr>
                <a:picLocks noChangeAspect="1" noChangeArrowheads="1"/>
              </p:cNvPicPr>
              <p:nvPr/>
            </p:nvPicPr>
            <p:blipFill>
              <a:blip r:embed="rId4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67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0" name="Picture 446"/>
              <p:cNvPicPr>
                <a:picLocks noChangeAspect="1" noChangeArrowheads="1"/>
              </p:cNvPicPr>
              <p:nvPr/>
            </p:nvPicPr>
            <p:blipFill>
              <a:blip r:embed="rId4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69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1" name="Picture 447"/>
              <p:cNvPicPr>
                <a:picLocks noChangeAspect="1" noChangeArrowheads="1"/>
              </p:cNvPicPr>
              <p:nvPr/>
            </p:nvPicPr>
            <p:blipFill>
              <a:blip r:embed="rId4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71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2" name="Picture 448"/>
              <p:cNvPicPr>
                <a:picLocks noChangeAspect="1" noChangeArrowheads="1"/>
              </p:cNvPicPr>
              <p:nvPr/>
            </p:nvPicPr>
            <p:blipFill>
              <a:blip r:embed="rId4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73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3" name="Picture 449"/>
              <p:cNvPicPr>
                <a:picLocks noChangeAspect="1" noChangeArrowheads="1"/>
              </p:cNvPicPr>
              <p:nvPr/>
            </p:nvPicPr>
            <p:blipFill>
              <a:blip r:embed="rId4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75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4" name="Picture 450"/>
              <p:cNvPicPr>
                <a:picLocks noChangeAspect="1" noChangeArrowheads="1"/>
              </p:cNvPicPr>
              <p:nvPr/>
            </p:nvPicPr>
            <p:blipFill>
              <a:blip r:embed="rId4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77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5" name="Picture 451"/>
              <p:cNvPicPr>
                <a:picLocks noChangeAspect="1" noChangeArrowheads="1"/>
              </p:cNvPicPr>
              <p:nvPr/>
            </p:nvPicPr>
            <p:blipFill>
              <a:blip r:embed="rId4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79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6" name="Picture 452"/>
              <p:cNvPicPr>
                <a:picLocks noChangeAspect="1" noChangeArrowheads="1"/>
              </p:cNvPicPr>
              <p:nvPr/>
            </p:nvPicPr>
            <p:blipFill>
              <a:blip r:embed="rId4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81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7" name="Picture 453"/>
              <p:cNvPicPr>
                <a:picLocks noChangeAspect="1" noChangeArrowheads="1"/>
              </p:cNvPicPr>
              <p:nvPr/>
            </p:nvPicPr>
            <p:blipFill>
              <a:blip r:embed="rId4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83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8" name="Picture 454"/>
              <p:cNvPicPr>
                <a:picLocks noChangeAspect="1" noChangeArrowheads="1"/>
              </p:cNvPicPr>
              <p:nvPr/>
            </p:nvPicPr>
            <p:blipFill>
              <a:blip r:embed="rId4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84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9" name="Picture 455"/>
              <p:cNvPicPr>
                <a:picLocks noChangeAspect="1" noChangeArrowheads="1"/>
              </p:cNvPicPr>
              <p:nvPr/>
            </p:nvPicPr>
            <p:blipFill>
              <a:blip r:embed="rId4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86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0" name="Picture 456"/>
              <p:cNvPicPr>
                <a:picLocks noChangeAspect="1" noChangeArrowheads="1"/>
              </p:cNvPicPr>
              <p:nvPr/>
            </p:nvPicPr>
            <p:blipFill>
              <a:blip r:embed="rId4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88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1" name="Picture 457"/>
              <p:cNvPicPr>
                <a:picLocks noChangeAspect="1" noChangeArrowheads="1"/>
              </p:cNvPicPr>
              <p:nvPr/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90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2" name="Picture 458"/>
              <p:cNvPicPr>
                <a:picLocks noChangeAspect="1" noChangeArrowheads="1"/>
              </p:cNvPicPr>
              <p:nvPr/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92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3" name="Picture 459"/>
              <p:cNvPicPr>
                <a:picLocks noChangeAspect="1" noChangeArrowheads="1"/>
              </p:cNvPicPr>
              <p:nvPr/>
            </p:nvPicPr>
            <p:blipFill>
              <a:blip r:embed="rId4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94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4" name="Picture 460"/>
              <p:cNvPicPr>
                <a:picLocks noChangeAspect="1" noChangeArrowheads="1"/>
              </p:cNvPicPr>
              <p:nvPr/>
            </p:nvPicPr>
            <p:blipFill>
              <a:blip r:embed="rId4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96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5" name="Picture 461"/>
              <p:cNvPicPr>
                <a:picLocks noChangeAspect="1" noChangeArrowheads="1"/>
              </p:cNvPicPr>
              <p:nvPr/>
            </p:nvPicPr>
            <p:blipFill>
              <a:blip r:embed="rId4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398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6" name="Picture 462"/>
              <p:cNvPicPr>
                <a:picLocks noChangeAspect="1" noChangeArrowheads="1"/>
              </p:cNvPicPr>
              <p:nvPr/>
            </p:nvPicPr>
            <p:blipFill>
              <a:blip r:embed="rId4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0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7" name="Picture 463"/>
              <p:cNvPicPr>
                <a:picLocks noChangeAspect="1" noChangeArrowheads="1"/>
              </p:cNvPicPr>
              <p:nvPr/>
            </p:nvPicPr>
            <p:blipFill>
              <a:blip r:embed="rId4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2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8" name="Picture 464"/>
              <p:cNvPicPr>
                <a:picLocks noChangeAspect="1" noChangeArrowheads="1"/>
              </p:cNvPicPr>
              <p:nvPr/>
            </p:nvPicPr>
            <p:blipFill>
              <a:blip r:embed="rId4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4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9" name="Picture 465"/>
              <p:cNvPicPr>
                <a:picLocks noChangeAspect="1" noChangeArrowheads="1"/>
              </p:cNvPicPr>
              <p:nvPr/>
            </p:nvPicPr>
            <p:blipFill>
              <a:blip r:embed="rId4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6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0" name="Picture 466"/>
              <p:cNvPicPr>
                <a:picLocks noChangeAspect="1" noChangeArrowheads="1"/>
              </p:cNvPicPr>
              <p:nvPr/>
            </p:nvPicPr>
            <p:blipFill>
              <a:blip r:embed="rId4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8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1" name="Picture 467"/>
              <p:cNvPicPr>
                <a:picLocks noChangeAspect="1" noChangeArrowheads="1"/>
              </p:cNvPicPr>
              <p:nvPr/>
            </p:nvPicPr>
            <p:blipFill>
              <a:blip r:embed="rId4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09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2" name="Picture 468"/>
              <p:cNvPicPr>
                <a:picLocks noChangeAspect="1" noChangeArrowheads="1"/>
              </p:cNvPicPr>
              <p:nvPr/>
            </p:nvPicPr>
            <p:blipFill>
              <a:blip r:embed="rId4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11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3" name="Picture 469"/>
              <p:cNvPicPr>
                <a:picLocks noChangeAspect="1" noChangeArrowheads="1"/>
              </p:cNvPicPr>
              <p:nvPr/>
            </p:nvPicPr>
            <p:blipFill>
              <a:blip r:embed="rId4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13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4" name="Picture 470"/>
              <p:cNvPicPr>
                <a:picLocks noChangeAspect="1" noChangeArrowheads="1"/>
              </p:cNvPicPr>
              <p:nvPr/>
            </p:nvPicPr>
            <p:blipFill>
              <a:blip r:embed="rId4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15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5" name="Picture 471"/>
              <p:cNvPicPr>
                <a:picLocks noChangeAspect="1" noChangeArrowheads="1"/>
              </p:cNvPicPr>
              <p:nvPr/>
            </p:nvPicPr>
            <p:blipFill>
              <a:blip r:embed="rId4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17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6" name="Picture 472"/>
              <p:cNvPicPr>
                <a:picLocks noChangeAspect="1" noChangeArrowheads="1"/>
              </p:cNvPicPr>
              <p:nvPr/>
            </p:nvPicPr>
            <p:blipFill>
              <a:blip r:embed="rId4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19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7" name="Picture 473"/>
              <p:cNvPicPr>
                <a:picLocks noChangeAspect="1" noChangeArrowheads="1"/>
              </p:cNvPicPr>
              <p:nvPr/>
            </p:nvPicPr>
            <p:blipFill>
              <a:blip r:embed="rId4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21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8" name="Picture 474"/>
              <p:cNvPicPr>
                <a:picLocks noChangeAspect="1" noChangeArrowheads="1"/>
              </p:cNvPicPr>
              <p:nvPr/>
            </p:nvPicPr>
            <p:blipFill>
              <a:blip r:embed="rId4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23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9" name="Picture 475"/>
              <p:cNvPicPr>
                <a:picLocks noChangeAspect="1" noChangeArrowheads="1"/>
              </p:cNvPicPr>
              <p:nvPr/>
            </p:nvPicPr>
            <p:blipFill>
              <a:blip r:embed="rId4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25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0" name="Picture 476"/>
              <p:cNvPicPr>
                <a:picLocks noChangeAspect="1" noChangeArrowheads="1"/>
              </p:cNvPicPr>
              <p:nvPr/>
            </p:nvPicPr>
            <p:blipFill>
              <a:blip r:embed="rId4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27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1" name="Picture 477"/>
              <p:cNvPicPr>
                <a:picLocks noChangeAspect="1" noChangeArrowheads="1"/>
              </p:cNvPicPr>
              <p:nvPr/>
            </p:nvPicPr>
            <p:blipFill>
              <a:blip r:embed="rId4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29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2" name="Picture 478"/>
              <p:cNvPicPr>
                <a:picLocks noChangeAspect="1" noChangeArrowheads="1"/>
              </p:cNvPicPr>
              <p:nvPr/>
            </p:nvPicPr>
            <p:blipFill>
              <a:blip r:embed="rId4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31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3" name="Picture 479"/>
              <p:cNvPicPr>
                <a:picLocks noChangeAspect="1" noChangeArrowheads="1"/>
              </p:cNvPicPr>
              <p:nvPr/>
            </p:nvPicPr>
            <p:blipFill>
              <a:blip r:embed="rId4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33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4" name="Picture 480"/>
              <p:cNvPicPr>
                <a:picLocks noChangeAspect="1" noChangeArrowheads="1"/>
              </p:cNvPicPr>
              <p:nvPr/>
            </p:nvPicPr>
            <p:blipFill>
              <a:blip r:embed="rId4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34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5" name="Picture 481"/>
              <p:cNvPicPr>
                <a:picLocks noChangeAspect="1" noChangeArrowheads="1"/>
              </p:cNvPicPr>
              <p:nvPr/>
            </p:nvPicPr>
            <p:blipFill>
              <a:blip r:embed="rId4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36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6" name="Picture 482"/>
              <p:cNvPicPr>
                <a:picLocks noChangeAspect="1" noChangeArrowheads="1"/>
              </p:cNvPicPr>
              <p:nvPr/>
            </p:nvPicPr>
            <p:blipFill>
              <a:blip r:embed="rId4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38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7" name="Picture 483"/>
              <p:cNvPicPr>
                <a:picLocks noChangeAspect="1" noChangeArrowheads="1"/>
              </p:cNvPicPr>
              <p:nvPr/>
            </p:nvPicPr>
            <p:blipFill>
              <a:blip r:embed="rId4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0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8" name="Picture 484"/>
              <p:cNvPicPr>
                <a:picLocks noChangeAspect="1" noChangeArrowheads="1"/>
              </p:cNvPicPr>
              <p:nvPr/>
            </p:nvPicPr>
            <p:blipFill>
              <a:blip r:embed="rId4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2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9" name="Picture 485"/>
              <p:cNvPicPr>
                <a:picLocks noChangeAspect="1" noChangeArrowheads="1"/>
              </p:cNvPicPr>
              <p:nvPr/>
            </p:nvPicPr>
            <p:blipFill>
              <a:blip r:embed="rId4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4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0" name="Picture 486"/>
              <p:cNvPicPr>
                <a:picLocks noChangeAspect="1" noChangeArrowheads="1"/>
              </p:cNvPicPr>
              <p:nvPr/>
            </p:nvPicPr>
            <p:blipFill>
              <a:blip r:embed="rId4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6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1" name="Picture 487"/>
              <p:cNvPicPr>
                <a:picLocks noChangeAspect="1" noChangeArrowheads="1"/>
              </p:cNvPicPr>
              <p:nvPr/>
            </p:nvPicPr>
            <p:blipFill>
              <a:blip r:embed="rId4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4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2" name="Picture 488"/>
              <p:cNvPicPr>
                <a:picLocks noChangeAspect="1" noChangeArrowheads="1"/>
              </p:cNvPicPr>
              <p:nvPr/>
            </p:nvPicPr>
            <p:blipFill>
              <a:blip r:embed="rId4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50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3" name="Picture 489"/>
              <p:cNvPicPr>
                <a:picLocks noChangeAspect="1" noChangeArrowheads="1"/>
              </p:cNvPicPr>
              <p:nvPr/>
            </p:nvPicPr>
            <p:blipFill>
              <a:blip r:embed="rId4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52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4" name="Picture 490"/>
              <p:cNvPicPr>
                <a:picLocks noChangeAspect="1" noChangeArrowheads="1"/>
              </p:cNvPicPr>
              <p:nvPr/>
            </p:nvPicPr>
            <p:blipFill>
              <a:blip r:embed="rId4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54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5" name="Picture 491"/>
              <p:cNvPicPr>
                <a:picLocks noChangeAspect="1" noChangeArrowheads="1"/>
              </p:cNvPicPr>
              <p:nvPr/>
            </p:nvPicPr>
            <p:blipFill>
              <a:blip r:embed="rId4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56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6" name="Picture 492"/>
              <p:cNvPicPr>
                <a:picLocks noChangeAspect="1" noChangeArrowheads="1"/>
              </p:cNvPicPr>
              <p:nvPr/>
            </p:nvPicPr>
            <p:blipFill>
              <a:blip r:embed="rId4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57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7" name="Picture 493"/>
              <p:cNvPicPr>
                <a:picLocks noChangeAspect="1" noChangeArrowheads="1"/>
              </p:cNvPicPr>
              <p:nvPr/>
            </p:nvPicPr>
            <p:blipFill>
              <a:blip r:embed="rId4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59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8" name="Picture 494"/>
              <p:cNvPicPr>
                <a:picLocks noChangeAspect="1" noChangeArrowheads="1"/>
              </p:cNvPicPr>
              <p:nvPr/>
            </p:nvPicPr>
            <p:blipFill>
              <a:blip r:embed="rId4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61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9" name="Picture 495"/>
              <p:cNvPicPr>
                <a:picLocks noChangeAspect="1" noChangeArrowheads="1"/>
              </p:cNvPicPr>
              <p:nvPr/>
            </p:nvPicPr>
            <p:blipFill>
              <a:blip r:embed="rId4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63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0" name="Picture 496"/>
              <p:cNvPicPr>
                <a:picLocks noChangeAspect="1" noChangeArrowheads="1"/>
              </p:cNvPicPr>
              <p:nvPr/>
            </p:nvPicPr>
            <p:blipFill>
              <a:blip r:embed="rId4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65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1" name="Picture 497"/>
              <p:cNvPicPr>
                <a:picLocks noChangeAspect="1" noChangeArrowheads="1"/>
              </p:cNvPicPr>
              <p:nvPr/>
            </p:nvPicPr>
            <p:blipFill>
              <a:blip r:embed="rId4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67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2" name="Picture 498"/>
              <p:cNvPicPr>
                <a:picLocks noChangeAspect="1" noChangeArrowheads="1"/>
              </p:cNvPicPr>
              <p:nvPr/>
            </p:nvPicPr>
            <p:blipFill>
              <a:blip r:embed="rId4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69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3" name="Picture 499"/>
              <p:cNvPicPr>
                <a:picLocks noChangeAspect="1" noChangeArrowheads="1"/>
              </p:cNvPicPr>
              <p:nvPr/>
            </p:nvPicPr>
            <p:blipFill>
              <a:blip r:embed="rId4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71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4" name="Picture 500"/>
              <p:cNvPicPr>
                <a:picLocks noChangeAspect="1" noChangeArrowheads="1"/>
              </p:cNvPicPr>
              <p:nvPr/>
            </p:nvPicPr>
            <p:blipFill>
              <a:blip r:embed="rId4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73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5" name="Picture 501"/>
              <p:cNvPicPr>
                <a:picLocks noChangeAspect="1" noChangeArrowheads="1"/>
              </p:cNvPicPr>
              <p:nvPr/>
            </p:nvPicPr>
            <p:blipFill>
              <a:blip r:embed="rId4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7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6" name="Picture 502"/>
              <p:cNvPicPr>
                <a:picLocks noChangeAspect="1" noChangeArrowheads="1"/>
              </p:cNvPicPr>
              <p:nvPr/>
            </p:nvPicPr>
            <p:blipFill>
              <a:blip r:embed="rId4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77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7" name="Picture 503"/>
              <p:cNvPicPr>
                <a:picLocks noChangeAspect="1" noChangeArrowheads="1"/>
              </p:cNvPicPr>
              <p:nvPr/>
            </p:nvPicPr>
            <p:blipFill>
              <a:blip r:embed="rId4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79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8" name="Picture 504"/>
              <p:cNvPicPr>
                <a:picLocks noChangeAspect="1" noChangeArrowheads="1"/>
              </p:cNvPicPr>
              <p:nvPr/>
            </p:nvPicPr>
            <p:blipFill>
              <a:blip r:embed="rId4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81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9" name="Picture 505"/>
              <p:cNvPicPr>
                <a:picLocks noChangeAspect="1" noChangeArrowheads="1"/>
              </p:cNvPicPr>
              <p:nvPr/>
            </p:nvPicPr>
            <p:blipFill>
              <a:blip r:embed="rId4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82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0" name="Picture 506"/>
              <p:cNvPicPr>
                <a:picLocks noChangeAspect="1" noChangeArrowheads="1"/>
              </p:cNvPicPr>
              <p:nvPr/>
            </p:nvPicPr>
            <p:blipFill>
              <a:blip r:embed="rId4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84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1" name="Picture 507"/>
              <p:cNvPicPr>
                <a:picLocks noChangeAspect="1" noChangeArrowheads="1"/>
              </p:cNvPicPr>
              <p:nvPr/>
            </p:nvPicPr>
            <p:blipFill>
              <a:blip r:embed="rId4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86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2" name="Picture 508"/>
              <p:cNvPicPr>
                <a:picLocks noChangeAspect="1" noChangeArrowheads="1"/>
              </p:cNvPicPr>
              <p:nvPr/>
            </p:nvPicPr>
            <p:blipFill>
              <a:blip r:embed="rId4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88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3" name="Picture 509"/>
              <p:cNvPicPr>
                <a:picLocks noChangeAspect="1" noChangeArrowheads="1"/>
              </p:cNvPicPr>
              <p:nvPr/>
            </p:nvPicPr>
            <p:blipFill>
              <a:blip r:embed="rId4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90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4" name="Picture 510"/>
              <p:cNvPicPr>
                <a:picLocks noChangeAspect="1" noChangeArrowheads="1"/>
              </p:cNvPicPr>
              <p:nvPr/>
            </p:nvPicPr>
            <p:blipFill>
              <a:blip r:embed="rId5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9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5" name="Picture 511"/>
              <p:cNvPicPr>
                <a:picLocks noChangeAspect="1" noChangeArrowheads="1"/>
              </p:cNvPicPr>
              <p:nvPr/>
            </p:nvPicPr>
            <p:blipFill>
              <a:blip r:embed="rId5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94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6" name="Picture 512"/>
              <p:cNvPicPr>
                <a:picLocks noChangeAspect="1" noChangeArrowheads="1"/>
              </p:cNvPicPr>
              <p:nvPr/>
            </p:nvPicPr>
            <p:blipFill>
              <a:blip r:embed="rId5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96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" name="Picture 513"/>
              <p:cNvPicPr>
                <a:picLocks noChangeAspect="1" noChangeArrowheads="1"/>
              </p:cNvPicPr>
              <p:nvPr/>
            </p:nvPicPr>
            <p:blipFill>
              <a:blip r:embed="rId5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49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" name="Picture 514"/>
              <p:cNvPicPr>
                <a:picLocks noChangeAspect="1" noChangeArrowheads="1"/>
              </p:cNvPicPr>
              <p:nvPr/>
            </p:nvPicPr>
            <p:blipFill>
              <a:blip r:embed="rId5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0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" name="Picture 515"/>
              <p:cNvPicPr>
                <a:picLocks noChangeAspect="1" noChangeArrowheads="1"/>
              </p:cNvPicPr>
              <p:nvPr/>
            </p:nvPicPr>
            <p:blipFill>
              <a:blip r:embed="rId5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2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" name="Picture 516"/>
              <p:cNvPicPr>
                <a:picLocks noChangeAspect="1" noChangeArrowheads="1"/>
              </p:cNvPicPr>
              <p:nvPr/>
            </p:nvPicPr>
            <p:blipFill>
              <a:blip r:embed="rId5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4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" name="Picture 517"/>
              <p:cNvPicPr>
                <a:picLocks noChangeAspect="1" noChangeArrowheads="1"/>
              </p:cNvPicPr>
              <p:nvPr/>
            </p:nvPicPr>
            <p:blipFill>
              <a:blip r:embed="rId5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6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" name="Picture 518"/>
              <p:cNvPicPr>
                <a:picLocks noChangeAspect="1" noChangeArrowheads="1"/>
              </p:cNvPicPr>
              <p:nvPr/>
            </p:nvPicPr>
            <p:blipFill>
              <a:blip r:embed="rId5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7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" name="Picture 519"/>
              <p:cNvPicPr>
                <a:picLocks noChangeAspect="1" noChangeArrowheads="1"/>
              </p:cNvPicPr>
              <p:nvPr/>
            </p:nvPicPr>
            <p:blipFill>
              <a:blip r:embed="rId5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09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" name="Picture 520"/>
              <p:cNvPicPr>
                <a:picLocks noChangeAspect="1" noChangeArrowheads="1"/>
              </p:cNvPicPr>
              <p:nvPr/>
            </p:nvPicPr>
            <p:blipFill>
              <a:blip r:embed="rId5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11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" name="Picture 521"/>
              <p:cNvPicPr>
                <a:picLocks noChangeAspect="1" noChangeArrowheads="1"/>
              </p:cNvPicPr>
              <p:nvPr/>
            </p:nvPicPr>
            <p:blipFill>
              <a:blip r:embed="rId5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13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" name="Picture 522"/>
              <p:cNvPicPr>
                <a:picLocks noChangeAspect="1" noChangeArrowheads="1"/>
              </p:cNvPicPr>
              <p:nvPr/>
            </p:nvPicPr>
            <p:blipFill>
              <a:blip r:embed="rId5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15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" name="Picture 523"/>
              <p:cNvPicPr>
                <a:picLocks noChangeAspect="1" noChangeArrowheads="1"/>
              </p:cNvPicPr>
              <p:nvPr/>
            </p:nvPicPr>
            <p:blipFill>
              <a:blip r:embed="rId5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17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" name="Picture 524"/>
              <p:cNvPicPr>
                <a:picLocks noChangeAspect="1" noChangeArrowheads="1"/>
              </p:cNvPicPr>
              <p:nvPr/>
            </p:nvPicPr>
            <p:blipFill>
              <a:blip r:embed="rId5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1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" name="Picture 525"/>
              <p:cNvPicPr>
                <a:picLocks noChangeAspect="1" noChangeArrowheads="1"/>
              </p:cNvPicPr>
              <p:nvPr/>
            </p:nvPicPr>
            <p:blipFill>
              <a:blip r:embed="rId5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21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" name="Picture 526"/>
              <p:cNvPicPr>
                <a:picLocks noChangeAspect="1" noChangeArrowheads="1"/>
              </p:cNvPicPr>
              <p:nvPr/>
            </p:nvPicPr>
            <p:blipFill>
              <a:blip r:embed="rId5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23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" name="Picture 527"/>
              <p:cNvPicPr>
                <a:picLocks noChangeAspect="1" noChangeArrowheads="1"/>
              </p:cNvPicPr>
              <p:nvPr/>
            </p:nvPicPr>
            <p:blipFill>
              <a:blip r:embed="rId5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2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" name="Picture 528"/>
              <p:cNvPicPr>
                <a:picLocks noChangeAspect="1" noChangeArrowheads="1"/>
              </p:cNvPicPr>
              <p:nvPr/>
            </p:nvPicPr>
            <p:blipFill>
              <a:blip r:embed="rId5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2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" name="Picture 529"/>
              <p:cNvPicPr>
                <a:picLocks noChangeAspect="1" noChangeArrowheads="1"/>
              </p:cNvPicPr>
              <p:nvPr/>
            </p:nvPicPr>
            <p:blipFill>
              <a:blip r:embed="rId5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29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" name="Picture 530"/>
              <p:cNvPicPr>
                <a:picLocks noChangeAspect="1" noChangeArrowheads="1"/>
              </p:cNvPicPr>
              <p:nvPr/>
            </p:nvPicPr>
            <p:blipFill>
              <a:blip r:embed="rId5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31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" name="Picture 531"/>
              <p:cNvPicPr>
                <a:picLocks noChangeAspect="1" noChangeArrowheads="1"/>
              </p:cNvPicPr>
              <p:nvPr/>
            </p:nvPicPr>
            <p:blipFill>
              <a:blip r:embed="rId5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32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" name="Picture 532"/>
              <p:cNvPicPr>
                <a:picLocks noChangeAspect="1" noChangeArrowheads="1"/>
              </p:cNvPicPr>
              <p:nvPr/>
            </p:nvPicPr>
            <p:blipFill>
              <a:blip r:embed="rId5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3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" name="Picture 533"/>
              <p:cNvPicPr>
                <a:picLocks noChangeAspect="1" noChangeArrowheads="1"/>
              </p:cNvPicPr>
              <p:nvPr/>
            </p:nvPicPr>
            <p:blipFill>
              <a:blip r:embed="rId5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3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" name="Picture 534"/>
              <p:cNvPicPr>
                <a:picLocks noChangeAspect="1" noChangeArrowheads="1"/>
              </p:cNvPicPr>
              <p:nvPr/>
            </p:nvPicPr>
            <p:blipFill>
              <a:blip r:embed="rId5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38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" name="Picture 535"/>
              <p:cNvPicPr>
                <a:picLocks noChangeAspect="1" noChangeArrowheads="1"/>
              </p:cNvPicPr>
              <p:nvPr/>
            </p:nvPicPr>
            <p:blipFill>
              <a:blip r:embed="rId5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40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" name="Picture 536"/>
              <p:cNvPicPr>
                <a:picLocks noChangeAspect="1" noChangeArrowheads="1"/>
              </p:cNvPicPr>
              <p:nvPr/>
            </p:nvPicPr>
            <p:blipFill>
              <a:blip r:embed="rId5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4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" name="Picture 537"/>
              <p:cNvPicPr>
                <a:picLocks noChangeAspect="1" noChangeArrowheads="1"/>
              </p:cNvPicPr>
              <p:nvPr/>
            </p:nvPicPr>
            <p:blipFill>
              <a:blip r:embed="rId5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4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" name="Picture 538"/>
              <p:cNvPicPr>
                <a:picLocks noChangeAspect="1" noChangeArrowheads="1"/>
              </p:cNvPicPr>
              <p:nvPr/>
            </p:nvPicPr>
            <p:blipFill>
              <a:blip r:embed="rId5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46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" name="Picture 539"/>
              <p:cNvPicPr>
                <a:picLocks noChangeAspect="1" noChangeArrowheads="1"/>
              </p:cNvPicPr>
              <p:nvPr/>
            </p:nvPicPr>
            <p:blipFill>
              <a:blip r:embed="rId5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4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" name="Picture 540"/>
              <p:cNvPicPr>
                <a:picLocks noChangeAspect="1" noChangeArrowheads="1"/>
              </p:cNvPicPr>
              <p:nvPr/>
            </p:nvPicPr>
            <p:blipFill>
              <a:blip r:embed="rId5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50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" name="Picture 541"/>
              <p:cNvPicPr>
                <a:picLocks noChangeAspect="1" noChangeArrowheads="1"/>
              </p:cNvPicPr>
              <p:nvPr/>
            </p:nvPicPr>
            <p:blipFill>
              <a:blip r:embed="rId5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5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" name="Picture 542"/>
              <p:cNvPicPr>
                <a:picLocks noChangeAspect="1" noChangeArrowheads="1"/>
              </p:cNvPicPr>
              <p:nvPr/>
            </p:nvPicPr>
            <p:blipFill>
              <a:blip r:embed="rId5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5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" name="Picture 543"/>
              <p:cNvPicPr>
                <a:picLocks noChangeAspect="1" noChangeArrowheads="1"/>
              </p:cNvPicPr>
              <p:nvPr/>
            </p:nvPicPr>
            <p:blipFill>
              <a:blip r:embed="rId5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55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" name="Picture 544"/>
              <p:cNvPicPr>
                <a:picLocks noChangeAspect="1" noChangeArrowheads="1"/>
              </p:cNvPicPr>
              <p:nvPr/>
            </p:nvPicPr>
            <p:blipFill>
              <a:blip r:embed="rId5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57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" name="Picture 545"/>
              <p:cNvPicPr>
                <a:picLocks noChangeAspect="1" noChangeArrowheads="1"/>
              </p:cNvPicPr>
              <p:nvPr/>
            </p:nvPicPr>
            <p:blipFill>
              <a:blip r:embed="rId5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59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" name="Picture 546"/>
              <p:cNvPicPr>
                <a:picLocks noChangeAspect="1" noChangeArrowheads="1"/>
              </p:cNvPicPr>
              <p:nvPr/>
            </p:nvPicPr>
            <p:blipFill>
              <a:blip r:embed="rId5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6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" name="Picture 547"/>
              <p:cNvPicPr>
                <a:picLocks noChangeAspect="1" noChangeArrowheads="1"/>
              </p:cNvPicPr>
              <p:nvPr/>
            </p:nvPicPr>
            <p:blipFill>
              <a:blip r:embed="rId5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6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" name="Picture 548"/>
              <p:cNvPicPr>
                <a:picLocks noChangeAspect="1" noChangeArrowheads="1"/>
              </p:cNvPicPr>
              <p:nvPr/>
            </p:nvPicPr>
            <p:blipFill>
              <a:blip r:embed="rId5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65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" name="Picture 549"/>
              <p:cNvPicPr>
                <a:picLocks noChangeAspect="1" noChangeArrowheads="1"/>
              </p:cNvPicPr>
              <p:nvPr/>
            </p:nvPicPr>
            <p:blipFill>
              <a:blip r:embed="rId5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67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" name="Picture 550"/>
              <p:cNvPicPr>
                <a:picLocks noChangeAspect="1" noChangeArrowheads="1"/>
              </p:cNvPicPr>
              <p:nvPr/>
            </p:nvPicPr>
            <p:blipFill>
              <a:blip r:embed="rId5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6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" name="Picture 551"/>
              <p:cNvPicPr>
                <a:picLocks noChangeAspect="1" noChangeArrowheads="1"/>
              </p:cNvPicPr>
              <p:nvPr/>
            </p:nvPicPr>
            <p:blipFill>
              <a:blip r:embed="rId5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71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" name="Picture 552"/>
              <p:cNvPicPr>
                <a:picLocks noChangeAspect="1" noChangeArrowheads="1"/>
              </p:cNvPicPr>
              <p:nvPr/>
            </p:nvPicPr>
            <p:blipFill>
              <a:blip r:embed="rId5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73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7" name="Picture 553"/>
              <p:cNvPicPr>
                <a:picLocks noChangeAspect="1" noChangeArrowheads="1"/>
              </p:cNvPicPr>
              <p:nvPr/>
            </p:nvPicPr>
            <p:blipFill>
              <a:blip r:embed="rId5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7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8" name="Picture 554"/>
              <p:cNvPicPr>
                <a:picLocks noChangeAspect="1" noChangeArrowheads="1"/>
              </p:cNvPicPr>
              <p:nvPr/>
            </p:nvPicPr>
            <p:blipFill>
              <a:blip r:embed="rId5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7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9" name="Picture 555"/>
              <p:cNvPicPr>
                <a:picLocks noChangeAspect="1" noChangeArrowheads="1"/>
              </p:cNvPicPr>
              <p:nvPr/>
            </p:nvPicPr>
            <p:blipFill>
              <a:blip r:embed="rId5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7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0" name="Picture 556"/>
              <p:cNvPicPr>
                <a:picLocks noChangeAspect="1" noChangeArrowheads="1"/>
              </p:cNvPicPr>
              <p:nvPr/>
            </p:nvPicPr>
            <p:blipFill>
              <a:blip r:embed="rId5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80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1" name="Picture 557"/>
              <p:cNvPicPr>
                <a:picLocks noChangeAspect="1" noChangeArrowheads="1"/>
              </p:cNvPicPr>
              <p:nvPr/>
            </p:nvPicPr>
            <p:blipFill>
              <a:blip r:embed="rId5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82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2" name="Picture 558"/>
              <p:cNvPicPr>
                <a:picLocks noChangeAspect="1" noChangeArrowheads="1"/>
              </p:cNvPicPr>
              <p:nvPr/>
            </p:nvPicPr>
            <p:blipFill>
              <a:blip r:embed="rId5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8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3" name="Picture 559"/>
              <p:cNvPicPr>
                <a:picLocks noChangeAspect="1" noChangeArrowheads="1"/>
              </p:cNvPicPr>
              <p:nvPr/>
            </p:nvPicPr>
            <p:blipFill>
              <a:blip r:embed="rId5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8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4" name="Picture 560"/>
              <p:cNvPicPr>
                <a:picLocks noChangeAspect="1" noChangeArrowheads="1"/>
              </p:cNvPicPr>
              <p:nvPr/>
            </p:nvPicPr>
            <p:blipFill>
              <a:blip r:embed="rId5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88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5" name="Picture 561"/>
              <p:cNvPicPr>
                <a:picLocks noChangeAspect="1" noChangeArrowheads="1"/>
              </p:cNvPicPr>
              <p:nvPr/>
            </p:nvPicPr>
            <p:blipFill>
              <a:blip r:embed="rId5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90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6" name="Picture 562"/>
              <p:cNvPicPr>
                <a:picLocks noChangeAspect="1" noChangeArrowheads="1"/>
              </p:cNvPicPr>
              <p:nvPr/>
            </p:nvPicPr>
            <p:blipFill>
              <a:blip r:embed="rId5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9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7" name="Picture 563"/>
              <p:cNvPicPr>
                <a:picLocks noChangeAspect="1" noChangeArrowheads="1"/>
              </p:cNvPicPr>
              <p:nvPr/>
            </p:nvPicPr>
            <p:blipFill>
              <a:blip r:embed="rId5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9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8" name="Picture 564"/>
              <p:cNvPicPr>
                <a:picLocks noChangeAspect="1" noChangeArrowheads="1"/>
              </p:cNvPicPr>
              <p:nvPr/>
            </p:nvPicPr>
            <p:blipFill>
              <a:blip r:embed="rId5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96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9" name="Picture 565"/>
              <p:cNvPicPr>
                <a:picLocks noChangeAspect="1" noChangeArrowheads="1"/>
              </p:cNvPicPr>
              <p:nvPr/>
            </p:nvPicPr>
            <p:blipFill>
              <a:blip r:embed="rId5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598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0" name="Picture 566"/>
              <p:cNvPicPr>
                <a:picLocks noChangeAspect="1" noChangeArrowheads="1"/>
              </p:cNvPicPr>
              <p:nvPr/>
            </p:nvPicPr>
            <p:blipFill>
              <a:blip r:embed="rId5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0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1" name="Picture 567"/>
              <p:cNvPicPr>
                <a:picLocks noChangeAspect="1" noChangeArrowheads="1"/>
              </p:cNvPicPr>
              <p:nvPr/>
            </p:nvPicPr>
            <p:blipFill>
              <a:blip r:embed="rId5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2" name="Picture 568"/>
              <p:cNvPicPr>
                <a:picLocks noChangeAspect="1" noChangeArrowheads="1"/>
              </p:cNvPicPr>
              <p:nvPr/>
            </p:nvPicPr>
            <p:blipFill>
              <a:blip r:embed="rId5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3" name="Picture 569"/>
              <p:cNvPicPr>
                <a:picLocks noChangeAspect="1" noChangeArrowheads="1"/>
              </p:cNvPicPr>
              <p:nvPr/>
            </p:nvPicPr>
            <p:blipFill>
              <a:blip r:embed="rId5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5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4" name="Picture 570"/>
              <p:cNvPicPr>
                <a:picLocks noChangeAspect="1" noChangeArrowheads="1"/>
              </p:cNvPicPr>
              <p:nvPr/>
            </p:nvPicPr>
            <p:blipFill>
              <a:blip r:embed="rId5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5" name="Picture 571"/>
              <p:cNvPicPr>
                <a:picLocks noChangeAspect="1" noChangeArrowheads="1"/>
              </p:cNvPicPr>
              <p:nvPr/>
            </p:nvPicPr>
            <p:blipFill>
              <a:blip r:embed="rId5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09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6" name="Picture 572"/>
              <p:cNvPicPr>
                <a:picLocks noChangeAspect="1" noChangeArrowheads="1"/>
              </p:cNvPicPr>
              <p:nvPr/>
            </p:nvPicPr>
            <p:blipFill>
              <a:blip r:embed="rId5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1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7" name="Picture 573"/>
              <p:cNvPicPr>
                <a:picLocks noChangeAspect="1" noChangeArrowheads="1"/>
              </p:cNvPicPr>
              <p:nvPr/>
            </p:nvPicPr>
            <p:blipFill>
              <a:blip r:embed="rId5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1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8" name="Picture 574"/>
              <p:cNvPicPr>
                <a:picLocks noChangeAspect="1" noChangeArrowheads="1"/>
              </p:cNvPicPr>
              <p:nvPr/>
            </p:nvPicPr>
            <p:blipFill>
              <a:blip r:embed="rId5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15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9" name="Picture 575"/>
              <p:cNvPicPr>
                <a:picLocks noChangeAspect="1" noChangeArrowheads="1"/>
              </p:cNvPicPr>
              <p:nvPr/>
            </p:nvPicPr>
            <p:blipFill>
              <a:blip r:embed="rId5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174"/>
                <a:ext cx="4" cy="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0" name="Picture 576"/>
              <p:cNvPicPr>
                <a:picLocks noChangeAspect="1" noChangeArrowheads="1"/>
              </p:cNvPicPr>
              <p:nvPr/>
            </p:nvPicPr>
            <p:blipFill>
              <a:blip r:embed="rId5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1" name="Picture 577"/>
              <p:cNvPicPr>
                <a:picLocks noChangeAspect="1" noChangeArrowheads="1"/>
              </p:cNvPicPr>
              <p:nvPr/>
            </p:nvPicPr>
            <p:blipFill>
              <a:blip r:embed="rId5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2" name="Picture 578"/>
              <p:cNvPicPr>
                <a:picLocks noChangeAspect="1" noChangeArrowheads="1"/>
              </p:cNvPicPr>
              <p:nvPr/>
            </p:nvPicPr>
            <p:blipFill>
              <a:blip r:embed="rId5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2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3" name="Picture 579"/>
              <p:cNvPicPr>
                <a:picLocks noChangeAspect="1" noChangeArrowheads="1"/>
              </p:cNvPicPr>
              <p:nvPr/>
            </p:nvPicPr>
            <p:blipFill>
              <a:blip r:embed="rId5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1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4" name="Picture 580"/>
              <p:cNvPicPr>
                <a:picLocks noChangeAspect="1" noChangeArrowheads="1"/>
              </p:cNvPicPr>
              <p:nvPr/>
            </p:nvPicPr>
            <p:blipFill>
              <a:blip r:embed="rId5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5" name="Picture 581"/>
              <p:cNvPicPr>
                <a:picLocks noChangeAspect="1" noChangeArrowheads="1"/>
              </p:cNvPicPr>
              <p:nvPr/>
            </p:nvPicPr>
            <p:blipFill>
              <a:blip r:embed="rId5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6" name="Picture 582"/>
              <p:cNvPicPr>
                <a:picLocks noChangeAspect="1" noChangeArrowheads="1"/>
              </p:cNvPicPr>
              <p:nvPr/>
            </p:nvPicPr>
            <p:blipFill>
              <a:blip r:embed="rId5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7" name="Picture 583"/>
              <p:cNvPicPr>
                <a:picLocks noChangeAspect="1" noChangeArrowheads="1"/>
              </p:cNvPicPr>
              <p:nvPr/>
            </p:nvPicPr>
            <p:blipFill>
              <a:blip r:embed="rId5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3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8" name="Picture 584"/>
              <p:cNvPicPr>
                <a:picLocks noChangeAspect="1" noChangeArrowheads="1"/>
              </p:cNvPicPr>
              <p:nvPr/>
            </p:nvPicPr>
            <p:blipFill>
              <a:blip r:embed="rId5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-1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09" name="Picture 585"/>
              <p:cNvPicPr>
                <a:picLocks noChangeAspect="1" noChangeArrowheads="1"/>
              </p:cNvPicPr>
              <p:nvPr/>
            </p:nvPicPr>
            <p:blipFill>
              <a:blip r:embed="rId5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0" name="Picture 586"/>
              <p:cNvPicPr>
                <a:picLocks noChangeAspect="1" noChangeArrowheads="1"/>
              </p:cNvPicPr>
              <p:nvPr/>
            </p:nvPicPr>
            <p:blipFill>
              <a:blip r:embed="rId5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1" name="Picture 587"/>
              <p:cNvPicPr>
                <a:picLocks noChangeAspect="1" noChangeArrowheads="1"/>
              </p:cNvPicPr>
              <p:nvPr/>
            </p:nvPicPr>
            <p:blipFill>
              <a:blip r:embed="rId5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2" name="Picture 588"/>
              <p:cNvPicPr>
                <a:picLocks noChangeAspect="1" noChangeArrowheads="1"/>
              </p:cNvPicPr>
              <p:nvPr/>
            </p:nvPicPr>
            <p:blipFill>
              <a:blip r:embed="rId5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3" name="Picture 589"/>
              <p:cNvPicPr>
                <a:picLocks noChangeAspect="1" noChangeArrowheads="1"/>
              </p:cNvPicPr>
              <p:nvPr/>
            </p:nvPicPr>
            <p:blipFill>
              <a:blip r:embed="rId5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4" name="Picture 590"/>
              <p:cNvPicPr>
                <a:picLocks noChangeAspect="1" noChangeArrowheads="1"/>
              </p:cNvPicPr>
              <p:nvPr/>
            </p:nvPicPr>
            <p:blipFill>
              <a:blip r:embed="rId5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0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5" name="Picture 591"/>
              <p:cNvPicPr>
                <a:picLocks noChangeAspect="1" noChangeArrowheads="1"/>
              </p:cNvPicPr>
              <p:nvPr/>
            </p:nvPicPr>
            <p:blipFill>
              <a:blip r:embed="rId5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6" name="Picture 592"/>
              <p:cNvPicPr>
                <a:picLocks noChangeAspect="1" noChangeArrowheads="1"/>
              </p:cNvPicPr>
              <p:nvPr/>
            </p:nvPicPr>
            <p:blipFill>
              <a:blip r:embed="rId5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7" name="Picture 593"/>
              <p:cNvPicPr>
                <a:picLocks noChangeAspect="1" noChangeArrowheads="1"/>
              </p:cNvPicPr>
              <p:nvPr/>
            </p:nvPicPr>
            <p:blipFill>
              <a:blip r:embed="rId5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5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8" name="Picture 594"/>
              <p:cNvPicPr>
                <a:picLocks noChangeAspect="1" noChangeArrowheads="1"/>
              </p:cNvPicPr>
              <p:nvPr/>
            </p:nvPicPr>
            <p:blipFill>
              <a:blip r:embed="rId5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7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9" name="Picture 595"/>
              <p:cNvPicPr>
                <a:picLocks noChangeAspect="1" noChangeArrowheads="1"/>
              </p:cNvPicPr>
              <p:nvPr/>
            </p:nvPicPr>
            <p:blipFill>
              <a:blip r:embed="rId5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9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0" name="Picture 596"/>
              <p:cNvPicPr>
                <a:picLocks noChangeAspect="1" noChangeArrowheads="1"/>
              </p:cNvPicPr>
              <p:nvPr/>
            </p:nvPicPr>
            <p:blipFill>
              <a:blip r:embed="rId5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1" name="Picture 597"/>
              <p:cNvPicPr>
                <a:picLocks noChangeAspect="1" noChangeArrowheads="1"/>
              </p:cNvPicPr>
              <p:nvPr/>
            </p:nvPicPr>
            <p:blipFill>
              <a:blip r:embed="rId5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2" name="Picture 598"/>
              <p:cNvPicPr>
                <a:picLocks noChangeAspect="1" noChangeArrowheads="1"/>
              </p:cNvPicPr>
              <p:nvPr/>
            </p:nvPicPr>
            <p:blipFill>
              <a:blip r:embed="rId5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3" name="Picture 599"/>
              <p:cNvPicPr>
                <a:picLocks noChangeAspect="1" noChangeArrowheads="1"/>
              </p:cNvPicPr>
              <p:nvPr/>
            </p:nvPicPr>
            <p:blipFill>
              <a:blip r:embed="rId5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7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4" name="Picture 600"/>
              <p:cNvPicPr>
                <a:picLocks noChangeAspect="1" noChangeArrowheads="1"/>
              </p:cNvPicPr>
              <p:nvPr/>
            </p:nvPicPr>
            <p:blipFill>
              <a:blip r:embed="rId5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5" name="Picture 601"/>
              <p:cNvPicPr>
                <a:picLocks noChangeAspect="1" noChangeArrowheads="1"/>
              </p:cNvPicPr>
              <p:nvPr/>
            </p:nvPicPr>
            <p:blipFill>
              <a:blip r:embed="rId5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6" name="Picture 602"/>
              <p:cNvPicPr>
                <a:picLocks noChangeAspect="1" noChangeArrowheads="1"/>
              </p:cNvPicPr>
              <p:nvPr/>
            </p:nvPicPr>
            <p:blipFill>
              <a:blip r:embed="rId5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3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7" name="Picture 603"/>
              <p:cNvPicPr>
                <a:picLocks noChangeAspect="1" noChangeArrowheads="1"/>
              </p:cNvPicPr>
              <p:nvPr/>
            </p:nvPicPr>
            <p:blipFill>
              <a:blip r:embed="rId5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8" name="Picture 604"/>
              <p:cNvPicPr>
                <a:picLocks noChangeAspect="1" noChangeArrowheads="1"/>
              </p:cNvPicPr>
              <p:nvPr/>
            </p:nvPicPr>
            <p:blipFill>
              <a:blip r:embed="rId5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9" name="Picture 605"/>
              <p:cNvPicPr>
                <a:picLocks noChangeAspect="1" noChangeArrowheads="1"/>
              </p:cNvPicPr>
              <p:nvPr/>
            </p:nvPicPr>
            <p:blipFill>
              <a:blip r:embed="rId5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0" name="Picture 606"/>
              <p:cNvPicPr>
                <a:picLocks noChangeAspect="1" noChangeArrowheads="1"/>
              </p:cNvPicPr>
              <p:nvPr/>
            </p:nvPicPr>
            <p:blipFill>
              <a:blip r:embed="rId5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1" name="Picture 607"/>
              <p:cNvPicPr>
                <a:picLocks noChangeAspect="1" noChangeArrowheads="1"/>
              </p:cNvPicPr>
              <p:nvPr/>
            </p:nvPicPr>
            <p:blipFill>
              <a:blip r:embed="rId5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2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2" name="Picture 608"/>
              <p:cNvPicPr>
                <a:picLocks noChangeAspect="1" noChangeArrowheads="1"/>
              </p:cNvPicPr>
              <p:nvPr/>
            </p:nvPicPr>
            <p:blipFill>
              <a:blip r:embed="rId5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3" name="Picture 609"/>
              <p:cNvPicPr>
                <a:picLocks noChangeAspect="1" noChangeArrowheads="1"/>
              </p:cNvPicPr>
              <p:nvPr/>
            </p:nvPicPr>
            <p:blipFill>
              <a:blip r:embed="rId5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4" name="Picture 610"/>
              <p:cNvPicPr>
                <a:picLocks noChangeAspect="1" noChangeArrowheads="1"/>
              </p:cNvPicPr>
              <p:nvPr/>
            </p:nvPicPr>
            <p:blipFill>
              <a:blip r:embed="rId6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8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812"/>
            <p:cNvGrpSpPr>
              <a:grpSpLocks/>
            </p:cNvGrpSpPr>
            <p:nvPr/>
          </p:nvGrpSpPr>
          <p:grpSpPr bwMode="auto">
            <a:xfrm>
              <a:off x="5094" y="505"/>
              <a:ext cx="4" cy="3844"/>
              <a:chOff x="5094" y="505"/>
              <a:chExt cx="4" cy="3844"/>
            </a:xfrm>
          </p:grpSpPr>
          <p:pic>
            <p:nvPicPr>
              <p:cNvPr id="1636" name="Picture 612"/>
              <p:cNvPicPr>
                <a:picLocks noChangeAspect="1" noChangeArrowheads="1"/>
              </p:cNvPicPr>
              <p:nvPr/>
            </p:nvPicPr>
            <p:blipFill>
              <a:blip r:embed="rId6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7" name="Picture 613"/>
              <p:cNvPicPr>
                <a:picLocks noChangeAspect="1" noChangeArrowheads="1"/>
              </p:cNvPicPr>
              <p:nvPr/>
            </p:nvPicPr>
            <p:blipFill>
              <a:blip r:embed="rId6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8" name="Picture 614"/>
              <p:cNvPicPr>
                <a:picLocks noChangeAspect="1" noChangeArrowheads="1"/>
              </p:cNvPicPr>
              <p:nvPr/>
            </p:nvPicPr>
            <p:blipFill>
              <a:blip r:embed="rId6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" name="Picture 615"/>
              <p:cNvPicPr>
                <a:picLocks noChangeAspect="1" noChangeArrowheads="1"/>
              </p:cNvPicPr>
              <p:nvPr/>
            </p:nvPicPr>
            <p:blipFill>
              <a:blip r:embed="rId6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6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" name="Picture 616"/>
              <p:cNvPicPr>
                <a:picLocks noChangeAspect="1" noChangeArrowheads="1"/>
              </p:cNvPicPr>
              <p:nvPr/>
            </p:nvPicPr>
            <p:blipFill>
              <a:blip r:embed="rId6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8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1" name="Picture 617"/>
              <p:cNvPicPr>
                <a:picLocks noChangeAspect="1" noChangeArrowheads="1"/>
              </p:cNvPicPr>
              <p:nvPr/>
            </p:nvPicPr>
            <p:blipFill>
              <a:blip r:embed="rId6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2" name="Picture 618"/>
              <p:cNvPicPr>
                <a:picLocks noChangeAspect="1" noChangeArrowheads="1"/>
              </p:cNvPicPr>
              <p:nvPr/>
            </p:nvPicPr>
            <p:blipFill>
              <a:blip r:embed="rId6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" name="Picture 619"/>
              <p:cNvPicPr>
                <a:picLocks noChangeAspect="1" noChangeArrowheads="1"/>
              </p:cNvPicPr>
              <p:nvPr/>
            </p:nvPicPr>
            <p:blipFill>
              <a:blip r:embed="rId6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4" name="Picture 620"/>
              <p:cNvPicPr>
                <a:picLocks noChangeAspect="1" noChangeArrowheads="1"/>
              </p:cNvPicPr>
              <p:nvPr/>
            </p:nvPicPr>
            <p:blipFill>
              <a:blip r:embed="rId6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5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5" name="Picture 621"/>
              <p:cNvPicPr>
                <a:picLocks noChangeAspect="1" noChangeArrowheads="1"/>
              </p:cNvPicPr>
              <p:nvPr/>
            </p:nvPicPr>
            <p:blipFill>
              <a:blip r:embed="rId6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6" name="Picture 622"/>
              <p:cNvPicPr>
                <a:picLocks noChangeAspect="1" noChangeArrowheads="1"/>
              </p:cNvPicPr>
              <p:nvPr/>
            </p:nvPicPr>
            <p:blipFill>
              <a:blip r:embed="rId6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9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7" name="Picture 623"/>
              <p:cNvPicPr>
                <a:picLocks noChangeAspect="1" noChangeArrowheads="1"/>
              </p:cNvPicPr>
              <p:nvPr/>
            </p:nvPicPr>
            <p:blipFill>
              <a:blip r:embed="rId6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7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8" name="Picture 624"/>
              <p:cNvPicPr>
                <a:picLocks noChangeAspect="1" noChangeArrowheads="1"/>
              </p:cNvPicPr>
              <p:nvPr/>
            </p:nvPicPr>
            <p:blipFill>
              <a:blip r:embed="rId6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7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9" name="Picture 625"/>
              <p:cNvPicPr>
                <a:picLocks noChangeAspect="1" noChangeArrowheads="1"/>
              </p:cNvPicPr>
              <p:nvPr/>
            </p:nvPicPr>
            <p:blipFill>
              <a:blip r:embed="rId6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75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0" name="Picture 626"/>
              <p:cNvPicPr>
                <a:picLocks noChangeAspect="1" noChangeArrowheads="1"/>
              </p:cNvPicPr>
              <p:nvPr/>
            </p:nvPicPr>
            <p:blipFill>
              <a:blip r:embed="rId6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77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1" name="Picture 627"/>
              <p:cNvPicPr>
                <a:picLocks noChangeAspect="1" noChangeArrowheads="1"/>
              </p:cNvPicPr>
              <p:nvPr/>
            </p:nvPicPr>
            <p:blipFill>
              <a:blip r:embed="rId6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7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2" name="Picture 628"/>
              <p:cNvPicPr>
                <a:picLocks noChangeAspect="1" noChangeArrowheads="1"/>
              </p:cNvPicPr>
              <p:nvPr/>
            </p:nvPicPr>
            <p:blipFill>
              <a:blip r:embed="rId6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81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3" name="Picture 629"/>
              <p:cNvPicPr>
                <a:picLocks noChangeAspect="1" noChangeArrowheads="1"/>
              </p:cNvPicPr>
              <p:nvPr/>
            </p:nvPicPr>
            <p:blipFill>
              <a:blip r:embed="rId6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83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4" name="Picture 630"/>
              <p:cNvPicPr>
                <a:picLocks noChangeAspect="1" noChangeArrowheads="1"/>
              </p:cNvPicPr>
              <p:nvPr/>
            </p:nvPicPr>
            <p:blipFill>
              <a:blip r:embed="rId6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85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5" name="Picture 631"/>
              <p:cNvPicPr>
                <a:picLocks noChangeAspect="1" noChangeArrowheads="1"/>
              </p:cNvPicPr>
              <p:nvPr/>
            </p:nvPicPr>
            <p:blipFill>
              <a:blip r:embed="rId6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87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6" name="Picture 632"/>
              <p:cNvPicPr>
                <a:picLocks noChangeAspect="1" noChangeArrowheads="1"/>
              </p:cNvPicPr>
              <p:nvPr/>
            </p:nvPicPr>
            <p:blipFill>
              <a:blip r:embed="rId6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8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7" name="Picture 633"/>
              <p:cNvPicPr>
                <a:picLocks noChangeAspect="1" noChangeArrowheads="1"/>
              </p:cNvPicPr>
              <p:nvPr/>
            </p:nvPicPr>
            <p:blipFill>
              <a:blip r:embed="rId6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90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8" name="Picture 634"/>
              <p:cNvPicPr>
                <a:picLocks noChangeAspect="1" noChangeArrowheads="1"/>
              </p:cNvPicPr>
              <p:nvPr/>
            </p:nvPicPr>
            <p:blipFill>
              <a:blip r:embed="rId6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92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9" name="Picture 635"/>
              <p:cNvPicPr>
                <a:picLocks noChangeAspect="1" noChangeArrowheads="1"/>
              </p:cNvPicPr>
              <p:nvPr/>
            </p:nvPicPr>
            <p:blipFill>
              <a:blip r:embed="rId6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94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0" name="Picture 636"/>
              <p:cNvPicPr>
                <a:picLocks noChangeAspect="1" noChangeArrowheads="1"/>
              </p:cNvPicPr>
              <p:nvPr/>
            </p:nvPicPr>
            <p:blipFill>
              <a:blip r:embed="rId6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96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1" name="Picture 637"/>
              <p:cNvPicPr>
                <a:picLocks noChangeAspect="1" noChangeArrowheads="1"/>
              </p:cNvPicPr>
              <p:nvPr/>
            </p:nvPicPr>
            <p:blipFill>
              <a:blip r:embed="rId6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98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2" name="Picture 638"/>
              <p:cNvPicPr>
                <a:picLocks noChangeAspect="1" noChangeArrowheads="1"/>
              </p:cNvPicPr>
              <p:nvPr/>
            </p:nvPicPr>
            <p:blipFill>
              <a:blip r:embed="rId6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00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3" name="Picture 639"/>
              <p:cNvPicPr>
                <a:picLocks noChangeAspect="1" noChangeArrowheads="1"/>
              </p:cNvPicPr>
              <p:nvPr/>
            </p:nvPicPr>
            <p:blipFill>
              <a:blip r:embed="rId6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02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4" name="Picture 640"/>
              <p:cNvPicPr>
                <a:picLocks noChangeAspect="1" noChangeArrowheads="1"/>
              </p:cNvPicPr>
              <p:nvPr/>
            </p:nvPicPr>
            <p:blipFill>
              <a:blip r:embed="rId6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04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5" name="Picture 641"/>
              <p:cNvPicPr>
                <a:picLocks noChangeAspect="1" noChangeArrowheads="1"/>
              </p:cNvPicPr>
              <p:nvPr/>
            </p:nvPicPr>
            <p:blipFill>
              <a:blip r:embed="rId6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06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6" name="Picture 642"/>
              <p:cNvPicPr>
                <a:picLocks noChangeAspect="1" noChangeArrowheads="1"/>
              </p:cNvPicPr>
              <p:nvPr/>
            </p:nvPicPr>
            <p:blipFill>
              <a:blip r:embed="rId6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08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7" name="Picture 643"/>
              <p:cNvPicPr>
                <a:picLocks noChangeAspect="1" noChangeArrowheads="1"/>
              </p:cNvPicPr>
              <p:nvPr/>
            </p:nvPicPr>
            <p:blipFill>
              <a:blip r:embed="rId6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10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8" name="Picture 644"/>
              <p:cNvPicPr>
                <a:picLocks noChangeAspect="1" noChangeArrowheads="1"/>
              </p:cNvPicPr>
              <p:nvPr/>
            </p:nvPicPr>
            <p:blipFill>
              <a:blip r:embed="rId6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12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69" name="Picture 645"/>
              <p:cNvPicPr>
                <a:picLocks noChangeAspect="1" noChangeArrowheads="1"/>
              </p:cNvPicPr>
              <p:nvPr/>
            </p:nvPicPr>
            <p:blipFill>
              <a:blip r:embed="rId6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13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0" name="Picture 646"/>
              <p:cNvPicPr>
                <a:picLocks noChangeAspect="1" noChangeArrowheads="1"/>
              </p:cNvPicPr>
              <p:nvPr/>
            </p:nvPicPr>
            <p:blipFill>
              <a:blip r:embed="rId6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15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1" name="Picture 647"/>
              <p:cNvPicPr>
                <a:picLocks noChangeAspect="1" noChangeArrowheads="1"/>
              </p:cNvPicPr>
              <p:nvPr/>
            </p:nvPicPr>
            <p:blipFill>
              <a:blip r:embed="rId6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1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2" name="Picture 648"/>
              <p:cNvPicPr>
                <a:picLocks noChangeAspect="1" noChangeArrowheads="1"/>
              </p:cNvPicPr>
              <p:nvPr/>
            </p:nvPicPr>
            <p:blipFill>
              <a:blip r:embed="rId6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19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3" name="Picture 649"/>
              <p:cNvPicPr>
                <a:picLocks noChangeAspect="1" noChangeArrowheads="1"/>
              </p:cNvPicPr>
              <p:nvPr/>
            </p:nvPicPr>
            <p:blipFill>
              <a:blip r:embed="rId6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21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4" name="Picture 650"/>
              <p:cNvPicPr>
                <a:picLocks noChangeAspect="1" noChangeArrowheads="1"/>
              </p:cNvPicPr>
              <p:nvPr/>
            </p:nvPicPr>
            <p:blipFill>
              <a:blip r:embed="rId6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2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5" name="Picture 651"/>
              <p:cNvPicPr>
                <a:picLocks noChangeAspect="1" noChangeArrowheads="1"/>
              </p:cNvPicPr>
              <p:nvPr/>
            </p:nvPicPr>
            <p:blipFill>
              <a:blip r:embed="rId6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25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6" name="Picture 652"/>
              <p:cNvPicPr>
                <a:picLocks noChangeAspect="1" noChangeArrowheads="1"/>
              </p:cNvPicPr>
              <p:nvPr/>
            </p:nvPicPr>
            <p:blipFill>
              <a:blip r:embed="rId6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27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7" name="Picture 653"/>
              <p:cNvPicPr>
                <a:picLocks noChangeAspect="1" noChangeArrowheads="1"/>
              </p:cNvPicPr>
              <p:nvPr/>
            </p:nvPicPr>
            <p:blipFill>
              <a:blip r:embed="rId6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29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8" name="Picture 654"/>
              <p:cNvPicPr>
                <a:picLocks noChangeAspect="1" noChangeArrowheads="1"/>
              </p:cNvPicPr>
              <p:nvPr/>
            </p:nvPicPr>
            <p:blipFill>
              <a:blip r:embed="rId6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31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9" name="Picture 655"/>
              <p:cNvPicPr>
                <a:picLocks noChangeAspect="1" noChangeArrowheads="1"/>
              </p:cNvPicPr>
              <p:nvPr/>
            </p:nvPicPr>
            <p:blipFill>
              <a:blip r:embed="rId6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33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0" name="Picture 656"/>
              <p:cNvPicPr>
                <a:picLocks noChangeAspect="1" noChangeArrowheads="1"/>
              </p:cNvPicPr>
              <p:nvPr/>
            </p:nvPicPr>
            <p:blipFill>
              <a:blip r:embed="rId6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35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1" name="Picture 657"/>
              <p:cNvPicPr>
                <a:picLocks noChangeAspect="1" noChangeArrowheads="1"/>
              </p:cNvPicPr>
              <p:nvPr/>
            </p:nvPicPr>
            <p:blipFill>
              <a:blip r:embed="rId6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37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2" name="Picture 658"/>
              <p:cNvPicPr>
                <a:picLocks noChangeAspect="1" noChangeArrowheads="1"/>
              </p:cNvPicPr>
              <p:nvPr/>
            </p:nvPicPr>
            <p:blipFill>
              <a:blip r:embed="rId6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38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3" name="Picture 659"/>
              <p:cNvPicPr>
                <a:picLocks noChangeAspect="1" noChangeArrowheads="1"/>
              </p:cNvPicPr>
              <p:nvPr/>
            </p:nvPicPr>
            <p:blipFill>
              <a:blip r:embed="rId6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40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4" name="Picture 660"/>
              <p:cNvPicPr>
                <a:picLocks noChangeAspect="1" noChangeArrowheads="1"/>
              </p:cNvPicPr>
              <p:nvPr/>
            </p:nvPicPr>
            <p:blipFill>
              <a:blip r:embed="rId6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42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5" name="Picture 661"/>
              <p:cNvPicPr>
                <a:picLocks noChangeAspect="1" noChangeArrowheads="1"/>
              </p:cNvPicPr>
              <p:nvPr/>
            </p:nvPicPr>
            <p:blipFill>
              <a:blip r:embed="rId6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44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6" name="Picture 662"/>
              <p:cNvPicPr>
                <a:picLocks noChangeAspect="1" noChangeArrowheads="1"/>
              </p:cNvPicPr>
              <p:nvPr/>
            </p:nvPicPr>
            <p:blipFill>
              <a:blip r:embed="rId6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46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7" name="Picture 663"/>
              <p:cNvPicPr>
                <a:picLocks noChangeAspect="1" noChangeArrowheads="1"/>
              </p:cNvPicPr>
              <p:nvPr/>
            </p:nvPicPr>
            <p:blipFill>
              <a:blip r:embed="rId6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48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8" name="Picture 664"/>
              <p:cNvPicPr>
                <a:picLocks noChangeAspect="1" noChangeArrowheads="1"/>
              </p:cNvPicPr>
              <p:nvPr/>
            </p:nvPicPr>
            <p:blipFill>
              <a:blip r:embed="rId6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50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9" name="Picture 665"/>
              <p:cNvPicPr>
                <a:picLocks noChangeAspect="1" noChangeArrowheads="1"/>
              </p:cNvPicPr>
              <p:nvPr/>
            </p:nvPicPr>
            <p:blipFill>
              <a:blip r:embed="rId6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52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0" name="Picture 666"/>
              <p:cNvPicPr>
                <a:picLocks noChangeAspect="1" noChangeArrowheads="1"/>
              </p:cNvPicPr>
              <p:nvPr/>
            </p:nvPicPr>
            <p:blipFill>
              <a:blip r:embed="rId6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54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1" name="Picture 667"/>
              <p:cNvPicPr>
                <a:picLocks noChangeAspect="1" noChangeArrowheads="1"/>
              </p:cNvPicPr>
              <p:nvPr/>
            </p:nvPicPr>
            <p:blipFill>
              <a:blip r:embed="rId6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56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2" name="Picture 668"/>
              <p:cNvPicPr>
                <a:picLocks noChangeAspect="1" noChangeArrowheads="1"/>
              </p:cNvPicPr>
              <p:nvPr/>
            </p:nvPicPr>
            <p:blipFill>
              <a:blip r:embed="rId6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58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3" name="Picture 669"/>
              <p:cNvPicPr>
                <a:picLocks noChangeAspect="1" noChangeArrowheads="1"/>
              </p:cNvPicPr>
              <p:nvPr/>
            </p:nvPicPr>
            <p:blipFill>
              <a:blip r:embed="rId6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60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4" name="Picture 670"/>
              <p:cNvPicPr>
                <a:picLocks noChangeAspect="1" noChangeArrowheads="1"/>
              </p:cNvPicPr>
              <p:nvPr/>
            </p:nvPicPr>
            <p:blipFill>
              <a:blip r:embed="rId6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62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5" name="Picture 671"/>
              <p:cNvPicPr>
                <a:picLocks noChangeAspect="1" noChangeArrowheads="1"/>
              </p:cNvPicPr>
              <p:nvPr/>
            </p:nvPicPr>
            <p:blipFill>
              <a:blip r:embed="rId6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63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6" name="Picture 672"/>
              <p:cNvPicPr>
                <a:picLocks noChangeAspect="1" noChangeArrowheads="1"/>
              </p:cNvPicPr>
              <p:nvPr/>
            </p:nvPicPr>
            <p:blipFill>
              <a:blip r:embed="rId6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65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7" name="Picture 673"/>
              <p:cNvPicPr>
                <a:picLocks noChangeAspect="1" noChangeArrowheads="1"/>
              </p:cNvPicPr>
              <p:nvPr/>
            </p:nvPicPr>
            <p:blipFill>
              <a:blip r:embed="rId6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6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8" name="Picture 674"/>
              <p:cNvPicPr>
                <a:picLocks noChangeAspect="1" noChangeArrowheads="1"/>
              </p:cNvPicPr>
              <p:nvPr/>
            </p:nvPicPr>
            <p:blipFill>
              <a:blip r:embed="rId6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69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9" name="Picture 675"/>
              <p:cNvPicPr>
                <a:picLocks noChangeAspect="1" noChangeArrowheads="1"/>
              </p:cNvPicPr>
              <p:nvPr/>
            </p:nvPicPr>
            <p:blipFill>
              <a:blip r:embed="rId6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71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0" name="Picture 676"/>
              <p:cNvPicPr>
                <a:picLocks noChangeAspect="1" noChangeArrowheads="1"/>
              </p:cNvPicPr>
              <p:nvPr/>
            </p:nvPicPr>
            <p:blipFill>
              <a:blip r:embed="rId6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73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1" name="Picture 677"/>
              <p:cNvPicPr>
                <a:picLocks noChangeAspect="1" noChangeArrowheads="1"/>
              </p:cNvPicPr>
              <p:nvPr/>
            </p:nvPicPr>
            <p:blipFill>
              <a:blip r:embed="rId6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75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2" name="Picture 678"/>
              <p:cNvPicPr>
                <a:picLocks noChangeAspect="1" noChangeArrowheads="1"/>
              </p:cNvPicPr>
              <p:nvPr/>
            </p:nvPicPr>
            <p:blipFill>
              <a:blip r:embed="rId6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77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3" name="Picture 679"/>
              <p:cNvPicPr>
                <a:picLocks noChangeAspect="1" noChangeArrowheads="1"/>
              </p:cNvPicPr>
              <p:nvPr/>
            </p:nvPicPr>
            <p:blipFill>
              <a:blip r:embed="rId6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79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4" name="Picture 680"/>
              <p:cNvPicPr>
                <a:picLocks noChangeAspect="1" noChangeArrowheads="1"/>
              </p:cNvPicPr>
              <p:nvPr/>
            </p:nvPicPr>
            <p:blipFill>
              <a:blip r:embed="rId6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1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5" name="Picture 681"/>
              <p:cNvPicPr>
                <a:picLocks noChangeAspect="1" noChangeArrowheads="1"/>
              </p:cNvPicPr>
              <p:nvPr/>
            </p:nvPicPr>
            <p:blipFill>
              <a:blip r:embed="rId6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3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6" name="Picture 682"/>
              <p:cNvPicPr>
                <a:picLocks noChangeAspect="1" noChangeArrowheads="1"/>
              </p:cNvPicPr>
              <p:nvPr/>
            </p:nvPicPr>
            <p:blipFill>
              <a:blip r:embed="rId6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5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7" name="Picture 683"/>
              <p:cNvPicPr>
                <a:picLocks noChangeAspect="1" noChangeArrowheads="1"/>
              </p:cNvPicPr>
              <p:nvPr/>
            </p:nvPicPr>
            <p:blipFill>
              <a:blip r:embed="rId6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7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8" name="Picture 684"/>
              <p:cNvPicPr>
                <a:picLocks noChangeAspect="1" noChangeArrowheads="1"/>
              </p:cNvPicPr>
              <p:nvPr/>
            </p:nvPicPr>
            <p:blipFill>
              <a:blip r:embed="rId6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8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9" name="Picture 685"/>
              <p:cNvPicPr>
                <a:picLocks noChangeAspect="1" noChangeArrowheads="1"/>
              </p:cNvPicPr>
              <p:nvPr/>
            </p:nvPicPr>
            <p:blipFill>
              <a:blip r:embed="rId6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90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0" name="Picture 686"/>
              <p:cNvPicPr>
                <a:picLocks noChangeAspect="1" noChangeArrowheads="1"/>
              </p:cNvPicPr>
              <p:nvPr/>
            </p:nvPicPr>
            <p:blipFill>
              <a:blip r:embed="rId6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92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1" name="Picture 687"/>
              <p:cNvPicPr>
                <a:picLocks noChangeAspect="1" noChangeArrowheads="1"/>
              </p:cNvPicPr>
              <p:nvPr/>
            </p:nvPicPr>
            <p:blipFill>
              <a:blip r:embed="rId6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94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2" name="Picture 688"/>
              <p:cNvPicPr>
                <a:picLocks noChangeAspect="1" noChangeArrowheads="1"/>
              </p:cNvPicPr>
              <p:nvPr/>
            </p:nvPicPr>
            <p:blipFill>
              <a:blip r:embed="rId6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96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3" name="Picture 689"/>
              <p:cNvPicPr>
                <a:picLocks noChangeAspect="1" noChangeArrowheads="1"/>
              </p:cNvPicPr>
              <p:nvPr/>
            </p:nvPicPr>
            <p:blipFill>
              <a:blip r:embed="rId6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98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4" name="Picture 690"/>
              <p:cNvPicPr>
                <a:picLocks noChangeAspect="1" noChangeArrowheads="1"/>
              </p:cNvPicPr>
              <p:nvPr/>
            </p:nvPicPr>
            <p:blipFill>
              <a:blip r:embed="rId6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0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5" name="Picture 691"/>
              <p:cNvPicPr>
                <a:picLocks noChangeAspect="1" noChangeArrowheads="1"/>
              </p:cNvPicPr>
              <p:nvPr/>
            </p:nvPicPr>
            <p:blipFill>
              <a:blip r:embed="rId6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2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6" name="Picture 692"/>
              <p:cNvPicPr>
                <a:picLocks noChangeAspect="1" noChangeArrowheads="1"/>
              </p:cNvPicPr>
              <p:nvPr/>
            </p:nvPicPr>
            <p:blipFill>
              <a:blip r:embed="rId6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4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7" name="Picture 693"/>
              <p:cNvPicPr>
                <a:picLocks noChangeAspect="1" noChangeArrowheads="1"/>
              </p:cNvPicPr>
              <p:nvPr/>
            </p:nvPicPr>
            <p:blipFill>
              <a:blip r:embed="rId6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6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8" name="Picture 694"/>
              <p:cNvPicPr>
                <a:picLocks noChangeAspect="1" noChangeArrowheads="1"/>
              </p:cNvPicPr>
              <p:nvPr/>
            </p:nvPicPr>
            <p:blipFill>
              <a:blip r:embed="rId6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8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9" name="Picture 695"/>
              <p:cNvPicPr>
                <a:picLocks noChangeAspect="1" noChangeArrowheads="1"/>
              </p:cNvPicPr>
              <p:nvPr/>
            </p:nvPicPr>
            <p:blipFill>
              <a:blip r:embed="rId6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0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0" name="Picture 696"/>
              <p:cNvPicPr>
                <a:picLocks noChangeAspect="1" noChangeArrowheads="1"/>
              </p:cNvPicPr>
              <p:nvPr/>
            </p:nvPicPr>
            <p:blipFill>
              <a:blip r:embed="rId6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2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1" name="Picture 697"/>
              <p:cNvPicPr>
                <a:picLocks noChangeAspect="1" noChangeArrowheads="1"/>
              </p:cNvPicPr>
              <p:nvPr/>
            </p:nvPicPr>
            <p:blipFill>
              <a:blip r:embed="rId6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3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2" name="Picture 698"/>
              <p:cNvPicPr>
                <a:picLocks noChangeAspect="1" noChangeArrowheads="1"/>
              </p:cNvPicPr>
              <p:nvPr/>
            </p:nvPicPr>
            <p:blipFill>
              <a:blip r:embed="rId6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5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3" name="Picture 699"/>
              <p:cNvPicPr>
                <a:picLocks noChangeAspect="1" noChangeArrowheads="1"/>
              </p:cNvPicPr>
              <p:nvPr/>
            </p:nvPicPr>
            <p:blipFill>
              <a:blip r:embed="rId6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7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4" name="Picture 700"/>
              <p:cNvPicPr>
                <a:picLocks noChangeAspect="1" noChangeArrowheads="1"/>
              </p:cNvPicPr>
              <p:nvPr/>
            </p:nvPicPr>
            <p:blipFill>
              <a:blip r:embed="rId6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19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5" name="Picture 701"/>
              <p:cNvPicPr>
                <a:picLocks noChangeAspect="1" noChangeArrowheads="1"/>
              </p:cNvPicPr>
              <p:nvPr/>
            </p:nvPicPr>
            <p:blipFill>
              <a:blip r:embed="rId6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21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6" name="Picture 702"/>
              <p:cNvPicPr>
                <a:picLocks noChangeAspect="1" noChangeArrowheads="1"/>
              </p:cNvPicPr>
              <p:nvPr/>
            </p:nvPicPr>
            <p:blipFill>
              <a:blip r:embed="rId6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23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7" name="Picture 703"/>
              <p:cNvPicPr>
                <a:picLocks noChangeAspect="1" noChangeArrowheads="1"/>
              </p:cNvPicPr>
              <p:nvPr/>
            </p:nvPicPr>
            <p:blipFill>
              <a:blip r:embed="rId6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25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8" name="Picture 704"/>
              <p:cNvPicPr>
                <a:picLocks noChangeAspect="1" noChangeArrowheads="1"/>
              </p:cNvPicPr>
              <p:nvPr/>
            </p:nvPicPr>
            <p:blipFill>
              <a:blip r:embed="rId6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27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29" name="Picture 705"/>
              <p:cNvPicPr>
                <a:picLocks noChangeAspect="1" noChangeArrowheads="1"/>
              </p:cNvPicPr>
              <p:nvPr/>
            </p:nvPicPr>
            <p:blipFill>
              <a:blip r:embed="rId6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29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0" name="Picture 706"/>
              <p:cNvPicPr>
                <a:picLocks noChangeAspect="1" noChangeArrowheads="1"/>
              </p:cNvPicPr>
              <p:nvPr/>
            </p:nvPicPr>
            <p:blipFill>
              <a:blip r:embed="rId6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31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1" name="Picture 707"/>
              <p:cNvPicPr>
                <a:picLocks noChangeAspect="1" noChangeArrowheads="1"/>
              </p:cNvPicPr>
              <p:nvPr/>
            </p:nvPicPr>
            <p:blipFill>
              <a:blip r:embed="rId6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33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2" name="Picture 708"/>
              <p:cNvPicPr>
                <a:picLocks noChangeAspect="1" noChangeArrowheads="1"/>
              </p:cNvPicPr>
              <p:nvPr/>
            </p:nvPicPr>
            <p:blipFill>
              <a:blip r:embed="rId6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35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3" name="Picture 709"/>
              <p:cNvPicPr>
                <a:picLocks noChangeAspect="1" noChangeArrowheads="1"/>
              </p:cNvPicPr>
              <p:nvPr/>
            </p:nvPicPr>
            <p:blipFill>
              <a:blip r:embed="rId6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36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4" name="Picture 710"/>
              <p:cNvPicPr>
                <a:picLocks noChangeAspect="1" noChangeArrowheads="1"/>
              </p:cNvPicPr>
              <p:nvPr/>
            </p:nvPicPr>
            <p:blipFill>
              <a:blip r:embed="rId6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38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5" name="Picture 711"/>
              <p:cNvPicPr>
                <a:picLocks noChangeAspect="1" noChangeArrowheads="1"/>
              </p:cNvPicPr>
              <p:nvPr/>
            </p:nvPicPr>
            <p:blipFill>
              <a:blip r:embed="rId7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40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6" name="Picture 712"/>
              <p:cNvPicPr>
                <a:picLocks noChangeAspect="1" noChangeArrowheads="1"/>
              </p:cNvPicPr>
              <p:nvPr/>
            </p:nvPicPr>
            <p:blipFill>
              <a:blip r:embed="rId7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42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7" name="Picture 713"/>
              <p:cNvPicPr>
                <a:picLocks noChangeAspect="1" noChangeArrowheads="1"/>
              </p:cNvPicPr>
              <p:nvPr/>
            </p:nvPicPr>
            <p:blipFill>
              <a:blip r:embed="rId7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44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8" name="Picture 714"/>
              <p:cNvPicPr>
                <a:picLocks noChangeAspect="1" noChangeArrowheads="1"/>
              </p:cNvPicPr>
              <p:nvPr/>
            </p:nvPicPr>
            <p:blipFill>
              <a:blip r:embed="rId7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46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9" name="Picture 715"/>
              <p:cNvPicPr>
                <a:picLocks noChangeAspect="1" noChangeArrowheads="1"/>
              </p:cNvPicPr>
              <p:nvPr/>
            </p:nvPicPr>
            <p:blipFill>
              <a:blip r:embed="rId7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48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0" name="Picture 716"/>
              <p:cNvPicPr>
                <a:picLocks noChangeAspect="1" noChangeArrowheads="1"/>
              </p:cNvPicPr>
              <p:nvPr/>
            </p:nvPicPr>
            <p:blipFill>
              <a:blip r:embed="rId7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0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1" name="Picture 717"/>
              <p:cNvPicPr>
                <a:picLocks noChangeAspect="1" noChangeArrowheads="1"/>
              </p:cNvPicPr>
              <p:nvPr/>
            </p:nvPicPr>
            <p:blipFill>
              <a:blip r:embed="rId7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2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" name="Picture 718"/>
              <p:cNvPicPr>
                <a:picLocks noChangeAspect="1" noChangeArrowheads="1"/>
              </p:cNvPicPr>
              <p:nvPr/>
            </p:nvPicPr>
            <p:blipFill>
              <a:blip r:embed="rId7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4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3" name="Picture 719"/>
              <p:cNvPicPr>
                <a:picLocks noChangeAspect="1" noChangeArrowheads="1"/>
              </p:cNvPicPr>
              <p:nvPr/>
            </p:nvPicPr>
            <p:blipFill>
              <a:blip r:embed="rId7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6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4" name="Picture 720"/>
              <p:cNvPicPr>
                <a:picLocks noChangeAspect="1" noChangeArrowheads="1"/>
              </p:cNvPicPr>
              <p:nvPr/>
            </p:nvPicPr>
            <p:blipFill>
              <a:blip r:embed="rId7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58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5" name="Picture 721"/>
              <p:cNvPicPr>
                <a:picLocks noChangeAspect="1" noChangeArrowheads="1"/>
              </p:cNvPicPr>
              <p:nvPr/>
            </p:nvPicPr>
            <p:blipFill>
              <a:blip r:embed="rId7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60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6" name="Picture 722"/>
              <p:cNvPicPr>
                <a:picLocks noChangeAspect="1" noChangeArrowheads="1"/>
              </p:cNvPicPr>
              <p:nvPr/>
            </p:nvPicPr>
            <p:blipFill>
              <a:blip r:embed="rId7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61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7" name="Picture 723"/>
              <p:cNvPicPr>
                <a:picLocks noChangeAspect="1" noChangeArrowheads="1"/>
              </p:cNvPicPr>
              <p:nvPr/>
            </p:nvPicPr>
            <p:blipFill>
              <a:blip r:embed="rId7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63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8" name="Picture 724"/>
              <p:cNvPicPr>
                <a:picLocks noChangeAspect="1" noChangeArrowheads="1"/>
              </p:cNvPicPr>
              <p:nvPr/>
            </p:nvPicPr>
            <p:blipFill>
              <a:blip r:embed="rId7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65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9" name="Picture 725"/>
              <p:cNvPicPr>
                <a:picLocks noChangeAspect="1" noChangeArrowheads="1"/>
              </p:cNvPicPr>
              <p:nvPr/>
            </p:nvPicPr>
            <p:blipFill>
              <a:blip r:embed="rId7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67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0" name="Picture 726"/>
              <p:cNvPicPr>
                <a:picLocks noChangeAspect="1" noChangeArrowheads="1"/>
              </p:cNvPicPr>
              <p:nvPr/>
            </p:nvPicPr>
            <p:blipFill>
              <a:blip r:embed="rId7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69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1" name="Picture 727"/>
              <p:cNvPicPr>
                <a:picLocks noChangeAspect="1" noChangeArrowheads="1"/>
              </p:cNvPicPr>
              <p:nvPr/>
            </p:nvPicPr>
            <p:blipFill>
              <a:blip r:embed="rId7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71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2" name="Picture 728"/>
              <p:cNvPicPr>
                <a:picLocks noChangeAspect="1" noChangeArrowheads="1"/>
              </p:cNvPicPr>
              <p:nvPr/>
            </p:nvPicPr>
            <p:blipFill>
              <a:blip r:embed="rId7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73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3" name="Picture 729"/>
              <p:cNvPicPr>
                <a:picLocks noChangeAspect="1" noChangeArrowheads="1"/>
              </p:cNvPicPr>
              <p:nvPr/>
            </p:nvPicPr>
            <p:blipFill>
              <a:blip r:embed="rId7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75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4" name="Picture 730"/>
              <p:cNvPicPr>
                <a:picLocks noChangeAspect="1" noChangeArrowheads="1"/>
              </p:cNvPicPr>
              <p:nvPr/>
            </p:nvPicPr>
            <p:blipFill>
              <a:blip r:embed="rId7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77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5" name="Picture 731"/>
              <p:cNvPicPr>
                <a:picLocks noChangeAspect="1" noChangeArrowheads="1"/>
              </p:cNvPicPr>
              <p:nvPr/>
            </p:nvPicPr>
            <p:blipFill>
              <a:blip r:embed="rId7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79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6" name="Picture 732"/>
              <p:cNvPicPr>
                <a:picLocks noChangeAspect="1" noChangeArrowheads="1"/>
              </p:cNvPicPr>
              <p:nvPr/>
            </p:nvPicPr>
            <p:blipFill>
              <a:blip r:embed="rId7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81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7" name="Picture 733"/>
              <p:cNvPicPr>
                <a:picLocks noChangeAspect="1" noChangeArrowheads="1"/>
              </p:cNvPicPr>
              <p:nvPr/>
            </p:nvPicPr>
            <p:blipFill>
              <a:blip r:embed="rId7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83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8" name="Picture 734"/>
              <p:cNvPicPr>
                <a:picLocks noChangeAspect="1" noChangeArrowheads="1"/>
              </p:cNvPicPr>
              <p:nvPr/>
            </p:nvPicPr>
            <p:blipFill>
              <a:blip r:embed="rId7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85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9" name="Picture 735"/>
              <p:cNvPicPr>
                <a:picLocks noChangeAspect="1" noChangeArrowheads="1"/>
              </p:cNvPicPr>
              <p:nvPr/>
            </p:nvPicPr>
            <p:blipFill>
              <a:blip r:embed="rId7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86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0" name="Picture 736"/>
              <p:cNvPicPr>
                <a:picLocks noChangeAspect="1" noChangeArrowheads="1"/>
              </p:cNvPicPr>
              <p:nvPr/>
            </p:nvPicPr>
            <p:blipFill>
              <a:blip r:embed="rId7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88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1" name="Picture 737"/>
              <p:cNvPicPr>
                <a:picLocks noChangeAspect="1" noChangeArrowheads="1"/>
              </p:cNvPicPr>
              <p:nvPr/>
            </p:nvPicPr>
            <p:blipFill>
              <a:blip r:embed="rId7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90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2" name="Picture 738"/>
              <p:cNvPicPr>
                <a:picLocks noChangeAspect="1" noChangeArrowheads="1"/>
              </p:cNvPicPr>
              <p:nvPr/>
            </p:nvPicPr>
            <p:blipFill>
              <a:blip r:embed="rId7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92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3" name="Picture 739"/>
              <p:cNvPicPr>
                <a:picLocks noChangeAspect="1" noChangeArrowheads="1"/>
              </p:cNvPicPr>
              <p:nvPr/>
            </p:nvPicPr>
            <p:blipFill>
              <a:blip r:embed="rId7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94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4" name="Picture 740"/>
              <p:cNvPicPr>
                <a:picLocks noChangeAspect="1" noChangeArrowheads="1"/>
              </p:cNvPicPr>
              <p:nvPr/>
            </p:nvPicPr>
            <p:blipFill>
              <a:blip r:embed="rId7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96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5" name="Picture 741"/>
              <p:cNvPicPr>
                <a:picLocks noChangeAspect="1" noChangeArrowheads="1"/>
              </p:cNvPicPr>
              <p:nvPr/>
            </p:nvPicPr>
            <p:blipFill>
              <a:blip r:embed="rId7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98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6" name="Picture 742"/>
              <p:cNvPicPr>
                <a:picLocks noChangeAspect="1" noChangeArrowheads="1"/>
              </p:cNvPicPr>
              <p:nvPr/>
            </p:nvPicPr>
            <p:blipFill>
              <a:blip r:embed="rId7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00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7" name="Picture 743"/>
              <p:cNvPicPr>
                <a:picLocks noChangeAspect="1" noChangeArrowheads="1"/>
              </p:cNvPicPr>
              <p:nvPr/>
            </p:nvPicPr>
            <p:blipFill>
              <a:blip r:embed="rId7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02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8" name="Picture 744"/>
              <p:cNvPicPr>
                <a:picLocks noChangeAspect="1" noChangeArrowheads="1"/>
              </p:cNvPicPr>
              <p:nvPr/>
            </p:nvPicPr>
            <p:blipFill>
              <a:blip r:embed="rId7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04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9" name="Picture 745"/>
              <p:cNvPicPr>
                <a:picLocks noChangeAspect="1" noChangeArrowheads="1"/>
              </p:cNvPicPr>
              <p:nvPr/>
            </p:nvPicPr>
            <p:blipFill>
              <a:blip r:embed="rId7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06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0" name="Picture 746"/>
              <p:cNvPicPr>
                <a:picLocks noChangeAspect="1" noChangeArrowheads="1"/>
              </p:cNvPicPr>
              <p:nvPr/>
            </p:nvPicPr>
            <p:blipFill>
              <a:blip r:embed="rId7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08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1" name="Picture 747"/>
              <p:cNvPicPr>
                <a:picLocks noChangeAspect="1" noChangeArrowheads="1"/>
              </p:cNvPicPr>
              <p:nvPr/>
            </p:nvPicPr>
            <p:blipFill>
              <a:blip r:embed="rId7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0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2" name="Picture 748"/>
              <p:cNvPicPr>
                <a:picLocks noChangeAspect="1" noChangeArrowheads="1"/>
              </p:cNvPicPr>
              <p:nvPr/>
            </p:nvPicPr>
            <p:blipFill>
              <a:blip r:embed="rId7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1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3" name="Picture 749"/>
              <p:cNvPicPr>
                <a:picLocks noChangeAspect="1" noChangeArrowheads="1"/>
              </p:cNvPicPr>
              <p:nvPr/>
            </p:nvPicPr>
            <p:blipFill>
              <a:blip r:embed="rId7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3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4" name="Picture 750"/>
              <p:cNvPicPr>
                <a:picLocks noChangeAspect="1" noChangeArrowheads="1"/>
              </p:cNvPicPr>
              <p:nvPr/>
            </p:nvPicPr>
            <p:blipFill>
              <a:blip r:embed="rId7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5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5" name="Picture 751"/>
              <p:cNvPicPr>
                <a:picLocks noChangeAspect="1" noChangeArrowheads="1"/>
              </p:cNvPicPr>
              <p:nvPr/>
            </p:nvPicPr>
            <p:blipFill>
              <a:blip r:embed="rId7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7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6" name="Picture 752"/>
              <p:cNvPicPr>
                <a:picLocks noChangeAspect="1" noChangeArrowheads="1"/>
              </p:cNvPicPr>
              <p:nvPr/>
            </p:nvPicPr>
            <p:blipFill>
              <a:blip r:embed="rId7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19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7" name="Picture 753"/>
              <p:cNvPicPr>
                <a:picLocks noChangeAspect="1" noChangeArrowheads="1"/>
              </p:cNvPicPr>
              <p:nvPr/>
            </p:nvPicPr>
            <p:blipFill>
              <a:blip r:embed="rId7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21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8" name="Picture 754"/>
              <p:cNvPicPr>
                <a:picLocks noChangeAspect="1" noChangeArrowheads="1"/>
              </p:cNvPicPr>
              <p:nvPr/>
            </p:nvPicPr>
            <p:blipFill>
              <a:blip r:embed="rId7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23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9" name="Picture 755"/>
              <p:cNvPicPr>
                <a:picLocks noChangeAspect="1" noChangeArrowheads="1"/>
              </p:cNvPicPr>
              <p:nvPr/>
            </p:nvPicPr>
            <p:blipFill>
              <a:blip r:embed="rId7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25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0" name="Picture 756"/>
              <p:cNvPicPr>
                <a:picLocks noChangeAspect="1" noChangeArrowheads="1"/>
              </p:cNvPicPr>
              <p:nvPr/>
            </p:nvPicPr>
            <p:blipFill>
              <a:blip r:embed="rId7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27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1" name="Picture 757"/>
              <p:cNvPicPr>
                <a:picLocks noChangeAspect="1" noChangeArrowheads="1"/>
              </p:cNvPicPr>
              <p:nvPr/>
            </p:nvPicPr>
            <p:blipFill>
              <a:blip r:embed="rId7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29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2" name="Picture 758"/>
              <p:cNvPicPr>
                <a:picLocks noChangeAspect="1" noChangeArrowheads="1"/>
              </p:cNvPicPr>
              <p:nvPr/>
            </p:nvPicPr>
            <p:blipFill>
              <a:blip r:embed="rId7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31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3" name="Picture 759"/>
              <p:cNvPicPr>
                <a:picLocks noChangeAspect="1" noChangeArrowheads="1"/>
              </p:cNvPicPr>
              <p:nvPr/>
            </p:nvPicPr>
            <p:blipFill>
              <a:blip r:embed="rId7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33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4" name="Picture 760"/>
              <p:cNvPicPr>
                <a:picLocks noChangeAspect="1" noChangeArrowheads="1"/>
              </p:cNvPicPr>
              <p:nvPr/>
            </p:nvPicPr>
            <p:blipFill>
              <a:blip r:embed="rId7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34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5" name="Picture 761"/>
              <p:cNvPicPr>
                <a:picLocks noChangeAspect="1" noChangeArrowheads="1"/>
              </p:cNvPicPr>
              <p:nvPr/>
            </p:nvPicPr>
            <p:blipFill>
              <a:blip r:embed="rId7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36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6" name="Picture 762"/>
              <p:cNvPicPr>
                <a:picLocks noChangeAspect="1" noChangeArrowheads="1"/>
              </p:cNvPicPr>
              <p:nvPr/>
            </p:nvPicPr>
            <p:blipFill>
              <a:blip r:embed="rId7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38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7" name="Picture 763"/>
              <p:cNvPicPr>
                <a:picLocks noChangeAspect="1" noChangeArrowheads="1"/>
              </p:cNvPicPr>
              <p:nvPr/>
            </p:nvPicPr>
            <p:blipFill>
              <a:blip r:embed="rId7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40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8" name="Picture 764"/>
              <p:cNvPicPr>
                <a:picLocks noChangeAspect="1" noChangeArrowheads="1"/>
              </p:cNvPicPr>
              <p:nvPr/>
            </p:nvPicPr>
            <p:blipFill>
              <a:blip r:embed="rId7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42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9" name="Picture 765"/>
              <p:cNvPicPr>
                <a:picLocks noChangeAspect="1" noChangeArrowheads="1"/>
              </p:cNvPicPr>
              <p:nvPr/>
            </p:nvPicPr>
            <p:blipFill>
              <a:blip r:embed="rId7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44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0" name="Picture 766"/>
              <p:cNvPicPr>
                <a:picLocks noChangeAspect="1" noChangeArrowheads="1"/>
              </p:cNvPicPr>
              <p:nvPr/>
            </p:nvPicPr>
            <p:blipFill>
              <a:blip r:embed="rId7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46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1" name="Picture 767"/>
              <p:cNvPicPr>
                <a:picLocks noChangeAspect="1" noChangeArrowheads="1"/>
              </p:cNvPicPr>
              <p:nvPr/>
            </p:nvPicPr>
            <p:blipFill>
              <a:blip r:embed="rId7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48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2" name="Picture 768"/>
              <p:cNvPicPr>
                <a:picLocks noChangeAspect="1" noChangeArrowheads="1"/>
              </p:cNvPicPr>
              <p:nvPr/>
            </p:nvPicPr>
            <p:blipFill>
              <a:blip r:embed="rId7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0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3" name="Picture 769"/>
              <p:cNvPicPr>
                <a:picLocks noChangeAspect="1" noChangeArrowheads="1"/>
              </p:cNvPicPr>
              <p:nvPr/>
            </p:nvPicPr>
            <p:blipFill>
              <a:blip r:embed="rId7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2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4" name="Picture 770"/>
              <p:cNvPicPr>
                <a:picLocks noChangeAspect="1" noChangeArrowheads="1"/>
              </p:cNvPicPr>
              <p:nvPr/>
            </p:nvPicPr>
            <p:blipFill>
              <a:blip r:embed="rId7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4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5" name="Picture 771"/>
              <p:cNvPicPr>
                <a:picLocks noChangeAspect="1" noChangeArrowheads="1"/>
              </p:cNvPicPr>
              <p:nvPr/>
            </p:nvPicPr>
            <p:blipFill>
              <a:blip r:embed="rId7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6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6" name="Picture 772"/>
              <p:cNvPicPr>
                <a:picLocks noChangeAspect="1" noChangeArrowheads="1"/>
              </p:cNvPicPr>
              <p:nvPr/>
            </p:nvPicPr>
            <p:blipFill>
              <a:blip r:embed="rId7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8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7" name="Picture 773"/>
              <p:cNvPicPr>
                <a:picLocks noChangeAspect="1" noChangeArrowheads="1"/>
              </p:cNvPicPr>
              <p:nvPr/>
            </p:nvPicPr>
            <p:blipFill>
              <a:blip r:embed="rId7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59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8" name="Picture 774"/>
              <p:cNvPicPr>
                <a:picLocks noChangeAspect="1" noChangeArrowheads="1"/>
              </p:cNvPicPr>
              <p:nvPr/>
            </p:nvPicPr>
            <p:blipFill>
              <a:blip r:embed="rId7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61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9" name="Picture 775"/>
              <p:cNvPicPr>
                <a:picLocks noChangeAspect="1" noChangeArrowheads="1"/>
              </p:cNvPicPr>
              <p:nvPr/>
            </p:nvPicPr>
            <p:blipFill>
              <a:blip r:embed="rId7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63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0" name="Picture 776"/>
              <p:cNvPicPr>
                <a:picLocks noChangeAspect="1" noChangeArrowheads="1"/>
              </p:cNvPicPr>
              <p:nvPr/>
            </p:nvPicPr>
            <p:blipFill>
              <a:blip r:embed="rId7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65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1" name="Picture 777"/>
              <p:cNvPicPr>
                <a:picLocks noChangeAspect="1" noChangeArrowheads="1"/>
              </p:cNvPicPr>
              <p:nvPr/>
            </p:nvPicPr>
            <p:blipFill>
              <a:blip r:embed="rId7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67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2" name="Picture 778"/>
              <p:cNvPicPr>
                <a:picLocks noChangeAspect="1" noChangeArrowheads="1"/>
              </p:cNvPicPr>
              <p:nvPr/>
            </p:nvPicPr>
            <p:blipFill>
              <a:blip r:embed="rId7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69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3" name="Picture 779"/>
              <p:cNvPicPr>
                <a:picLocks noChangeAspect="1" noChangeArrowheads="1"/>
              </p:cNvPicPr>
              <p:nvPr/>
            </p:nvPicPr>
            <p:blipFill>
              <a:blip r:embed="rId7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71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4" name="Picture 780"/>
              <p:cNvPicPr>
                <a:picLocks noChangeAspect="1" noChangeArrowheads="1"/>
              </p:cNvPicPr>
              <p:nvPr/>
            </p:nvPicPr>
            <p:blipFill>
              <a:blip r:embed="rId7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73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5" name="Picture 781"/>
              <p:cNvPicPr>
                <a:picLocks noChangeAspect="1" noChangeArrowheads="1"/>
              </p:cNvPicPr>
              <p:nvPr/>
            </p:nvPicPr>
            <p:blipFill>
              <a:blip r:embed="rId7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75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6" name="Picture 782"/>
              <p:cNvPicPr>
                <a:picLocks noChangeAspect="1" noChangeArrowheads="1"/>
              </p:cNvPicPr>
              <p:nvPr/>
            </p:nvPicPr>
            <p:blipFill>
              <a:blip r:embed="rId7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77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7" name="Picture 783"/>
              <p:cNvPicPr>
                <a:picLocks noChangeAspect="1" noChangeArrowheads="1"/>
              </p:cNvPicPr>
              <p:nvPr/>
            </p:nvPicPr>
            <p:blipFill>
              <a:blip r:embed="rId7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79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8" name="Picture 784"/>
              <p:cNvPicPr>
                <a:picLocks noChangeAspect="1" noChangeArrowheads="1"/>
              </p:cNvPicPr>
              <p:nvPr/>
            </p:nvPicPr>
            <p:blipFill>
              <a:blip r:embed="rId7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81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09" name="Picture 785"/>
              <p:cNvPicPr>
                <a:picLocks noChangeAspect="1" noChangeArrowheads="1"/>
              </p:cNvPicPr>
              <p:nvPr/>
            </p:nvPicPr>
            <p:blipFill>
              <a:blip r:embed="rId7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83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0" name="Picture 786"/>
              <p:cNvPicPr>
                <a:picLocks noChangeAspect="1" noChangeArrowheads="1"/>
              </p:cNvPicPr>
              <p:nvPr/>
            </p:nvPicPr>
            <p:blipFill>
              <a:blip r:embed="rId7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84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1" name="Picture 787"/>
              <p:cNvPicPr>
                <a:picLocks noChangeAspect="1" noChangeArrowheads="1"/>
              </p:cNvPicPr>
              <p:nvPr/>
            </p:nvPicPr>
            <p:blipFill>
              <a:blip r:embed="rId7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86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2" name="Picture 788"/>
              <p:cNvPicPr>
                <a:picLocks noChangeAspect="1" noChangeArrowheads="1"/>
              </p:cNvPicPr>
              <p:nvPr/>
            </p:nvPicPr>
            <p:blipFill>
              <a:blip r:embed="rId7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88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3" name="Picture 789"/>
              <p:cNvPicPr>
                <a:picLocks noChangeAspect="1" noChangeArrowheads="1"/>
              </p:cNvPicPr>
              <p:nvPr/>
            </p:nvPicPr>
            <p:blipFill>
              <a:blip r:embed="rId7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90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4" name="Picture 790"/>
              <p:cNvPicPr>
                <a:picLocks noChangeAspect="1" noChangeArrowheads="1"/>
              </p:cNvPicPr>
              <p:nvPr/>
            </p:nvPicPr>
            <p:blipFill>
              <a:blip r:embed="rId7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92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5" name="Picture 791"/>
              <p:cNvPicPr>
                <a:picLocks noChangeAspect="1" noChangeArrowheads="1"/>
              </p:cNvPicPr>
              <p:nvPr/>
            </p:nvPicPr>
            <p:blipFill>
              <a:blip r:embed="rId7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94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6" name="Picture 792"/>
              <p:cNvPicPr>
                <a:picLocks noChangeAspect="1" noChangeArrowheads="1"/>
              </p:cNvPicPr>
              <p:nvPr/>
            </p:nvPicPr>
            <p:blipFill>
              <a:blip r:embed="rId7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96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7" name="Picture 793"/>
              <p:cNvPicPr>
                <a:picLocks noChangeAspect="1" noChangeArrowheads="1"/>
              </p:cNvPicPr>
              <p:nvPr/>
            </p:nvPicPr>
            <p:blipFill>
              <a:blip r:embed="rId7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398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8" name="Picture 794"/>
              <p:cNvPicPr>
                <a:picLocks noChangeAspect="1" noChangeArrowheads="1"/>
              </p:cNvPicPr>
              <p:nvPr/>
            </p:nvPicPr>
            <p:blipFill>
              <a:blip r:embed="rId7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0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9" name="Picture 795"/>
              <p:cNvPicPr>
                <a:picLocks noChangeAspect="1" noChangeArrowheads="1"/>
              </p:cNvPicPr>
              <p:nvPr/>
            </p:nvPicPr>
            <p:blipFill>
              <a:blip r:embed="rId7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2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0" name="Picture 796"/>
              <p:cNvPicPr>
                <a:picLocks noChangeAspect="1" noChangeArrowheads="1"/>
              </p:cNvPicPr>
              <p:nvPr/>
            </p:nvPicPr>
            <p:blipFill>
              <a:blip r:embed="rId7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4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1" name="Picture 797"/>
              <p:cNvPicPr>
                <a:picLocks noChangeAspect="1" noChangeArrowheads="1"/>
              </p:cNvPicPr>
              <p:nvPr/>
            </p:nvPicPr>
            <p:blipFill>
              <a:blip r:embed="rId7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6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2" name="Picture 798"/>
              <p:cNvPicPr>
                <a:picLocks noChangeAspect="1" noChangeArrowheads="1"/>
              </p:cNvPicPr>
              <p:nvPr/>
            </p:nvPicPr>
            <p:blipFill>
              <a:blip r:embed="rId7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8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3" name="Picture 799"/>
              <p:cNvPicPr>
                <a:picLocks noChangeAspect="1" noChangeArrowheads="1"/>
              </p:cNvPicPr>
              <p:nvPr/>
            </p:nvPicPr>
            <p:blipFill>
              <a:blip r:embed="rId7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09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4" name="Picture 800"/>
              <p:cNvPicPr>
                <a:picLocks noChangeAspect="1" noChangeArrowheads="1"/>
              </p:cNvPicPr>
              <p:nvPr/>
            </p:nvPicPr>
            <p:blipFill>
              <a:blip r:embed="rId7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11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5" name="Picture 801"/>
              <p:cNvPicPr>
                <a:picLocks noChangeAspect="1" noChangeArrowheads="1"/>
              </p:cNvPicPr>
              <p:nvPr/>
            </p:nvPicPr>
            <p:blipFill>
              <a:blip r:embed="rId7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13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6" name="Picture 802"/>
              <p:cNvPicPr>
                <a:picLocks noChangeAspect="1" noChangeArrowheads="1"/>
              </p:cNvPicPr>
              <p:nvPr/>
            </p:nvPicPr>
            <p:blipFill>
              <a:blip r:embed="rId7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15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7" name="Picture 803"/>
              <p:cNvPicPr>
                <a:picLocks noChangeAspect="1" noChangeArrowheads="1"/>
              </p:cNvPicPr>
              <p:nvPr/>
            </p:nvPicPr>
            <p:blipFill>
              <a:blip r:embed="rId7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17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8" name="Picture 804"/>
              <p:cNvPicPr>
                <a:picLocks noChangeAspect="1" noChangeArrowheads="1"/>
              </p:cNvPicPr>
              <p:nvPr/>
            </p:nvPicPr>
            <p:blipFill>
              <a:blip r:embed="rId7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19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9" name="Picture 805"/>
              <p:cNvPicPr>
                <a:picLocks noChangeAspect="1" noChangeArrowheads="1"/>
              </p:cNvPicPr>
              <p:nvPr/>
            </p:nvPicPr>
            <p:blipFill>
              <a:blip r:embed="rId7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21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0" name="Picture 806"/>
              <p:cNvPicPr>
                <a:picLocks noChangeAspect="1" noChangeArrowheads="1"/>
              </p:cNvPicPr>
              <p:nvPr/>
            </p:nvPicPr>
            <p:blipFill>
              <a:blip r:embed="rId7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23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1" name="Picture 807"/>
              <p:cNvPicPr>
                <a:picLocks noChangeAspect="1" noChangeArrowheads="1"/>
              </p:cNvPicPr>
              <p:nvPr/>
            </p:nvPicPr>
            <p:blipFill>
              <a:blip r:embed="rId7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25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2" name="Picture 808"/>
              <p:cNvPicPr>
                <a:picLocks noChangeAspect="1" noChangeArrowheads="1"/>
              </p:cNvPicPr>
              <p:nvPr/>
            </p:nvPicPr>
            <p:blipFill>
              <a:blip r:embed="rId7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27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3" name="Picture 809"/>
              <p:cNvPicPr>
                <a:picLocks noChangeAspect="1" noChangeArrowheads="1"/>
              </p:cNvPicPr>
              <p:nvPr/>
            </p:nvPicPr>
            <p:blipFill>
              <a:blip r:embed="rId7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29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4" name="Picture 810"/>
              <p:cNvPicPr>
                <a:picLocks noChangeAspect="1" noChangeArrowheads="1"/>
              </p:cNvPicPr>
              <p:nvPr/>
            </p:nvPicPr>
            <p:blipFill>
              <a:blip r:embed="rId7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31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5" name="Picture 811"/>
              <p:cNvPicPr>
                <a:picLocks noChangeAspect="1" noChangeArrowheads="1"/>
              </p:cNvPicPr>
              <p:nvPr/>
            </p:nvPicPr>
            <p:blipFill>
              <a:blip r:embed="rId8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33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013"/>
            <p:cNvGrpSpPr>
              <a:grpSpLocks/>
            </p:cNvGrpSpPr>
            <p:nvPr/>
          </p:nvGrpSpPr>
          <p:grpSpPr bwMode="auto">
            <a:xfrm>
              <a:off x="352" y="4349"/>
              <a:ext cx="4746" cy="1835"/>
              <a:chOff x="352" y="4349"/>
              <a:chExt cx="4746" cy="1835"/>
            </a:xfrm>
          </p:grpSpPr>
          <p:pic>
            <p:nvPicPr>
              <p:cNvPr id="1837" name="Picture 813"/>
              <p:cNvPicPr>
                <a:picLocks noChangeAspect="1" noChangeArrowheads="1"/>
              </p:cNvPicPr>
              <p:nvPr/>
            </p:nvPicPr>
            <p:blipFill>
              <a:blip r:embed="rId8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34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8" name="Picture 814"/>
              <p:cNvPicPr>
                <a:picLocks noChangeAspect="1" noChangeArrowheads="1"/>
              </p:cNvPicPr>
              <p:nvPr/>
            </p:nvPicPr>
            <p:blipFill>
              <a:blip r:embed="rId8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36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9" name="Picture 815"/>
              <p:cNvPicPr>
                <a:picLocks noChangeAspect="1" noChangeArrowheads="1"/>
              </p:cNvPicPr>
              <p:nvPr/>
            </p:nvPicPr>
            <p:blipFill>
              <a:blip r:embed="rId8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38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0" name="Picture 816"/>
              <p:cNvPicPr>
                <a:picLocks noChangeAspect="1" noChangeArrowheads="1"/>
              </p:cNvPicPr>
              <p:nvPr/>
            </p:nvPicPr>
            <p:blipFill>
              <a:blip r:embed="rId8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0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1" name="Picture 817"/>
              <p:cNvPicPr>
                <a:picLocks noChangeAspect="1" noChangeArrowheads="1"/>
              </p:cNvPicPr>
              <p:nvPr/>
            </p:nvPicPr>
            <p:blipFill>
              <a:blip r:embed="rId8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2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2" name="Picture 818"/>
              <p:cNvPicPr>
                <a:picLocks noChangeAspect="1" noChangeArrowheads="1"/>
              </p:cNvPicPr>
              <p:nvPr/>
            </p:nvPicPr>
            <p:blipFill>
              <a:blip r:embed="rId8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4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3" name="Picture 819"/>
              <p:cNvPicPr>
                <a:picLocks noChangeAspect="1" noChangeArrowheads="1"/>
              </p:cNvPicPr>
              <p:nvPr/>
            </p:nvPicPr>
            <p:blipFill>
              <a:blip r:embed="rId8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6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" name="Picture 820"/>
              <p:cNvPicPr>
                <a:picLocks noChangeAspect="1" noChangeArrowheads="1"/>
              </p:cNvPicPr>
              <p:nvPr/>
            </p:nvPicPr>
            <p:blipFill>
              <a:blip r:embed="rId8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4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" name="Picture 821"/>
              <p:cNvPicPr>
                <a:picLocks noChangeAspect="1" noChangeArrowheads="1"/>
              </p:cNvPicPr>
              <p:nvPr/>
            </p:nvPicPr>
            <p:blipFill>
              <a:blip r:embed="rId8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50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6" name="Picture 822"/>
              <p:cNvPicPr>
                <a:picLocks noChangeAspect="1" noChangeArrowheads="1"/>
              </p:cNvPicPr>
              <p:nvPr/>
            </p:nvPicPr>
            <p:blipFill>
              <a:blip r:embed="rId8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52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7" name="Picture 823"/>
              <p:cNvPicPr>
                <a:picLocks noChangeAspect="1" noChangeArrowheads="1"/>
              </p:cNvPicPr>
              <p:nvPr/>
            </p:nvPicPr>
            <p:blipFill>
              <a:blip r:embed="rId8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54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8" name="Picture 824"/>
              <p:cNvPicPr>
                <a:picLocks noChangeAspect="1" noChangeArrowheads="1"/>
              </p:cNvPicPr>
              <p:nvPr/>
            </p:nvPicPr>
            <p:blipFill>
              <a:blip r:embed="rId8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56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9" name="Picture 825"/>
              <p:cNvPicPr>
                <a:picLocks noChangeAspect="1" noChangeArrowheads="1"/>
              </p:cNvPicPr>
              <p:nvPr/>
            </p:nvPicPr>
            <p:blipFill>
              <a:blip r:embed="rId8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57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0" name="Picture 826"/>
              <p:cNvPicPr>
                <a:picLocks noChangeAspect="1" noChangeArrowheads="1"/>
              </p:cNvPicPr>
              <p:nvPr/>
            </p:nvPicPr>
            <p:blipFill>
              <a:blip r:embed="rId8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59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1" name="Picture 827"/>
              <p:cNvPicPr>
                <a:picLocks noChangeAspect="1" noChangeArrowheads="1"/>
              </p:cNvPicPr>
              <p:nvPr/>
            </p:nvPicPr>
            <p:blipFill>
              <a:blip r:embed="rId8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61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2" name="Picture 828"/>
              <p:cNvPicPr>
                <a:picLocks noChangeAspect="1" noChangeArrowheads="1"/>
              </p:cNvPicPr>
              <p:nvPr/>
            </p:nvPicPr>
            <p:blipFill>
              <a:blip r:embed="rId8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63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3" name="Picture 829"/>
              <p:cNvPicPr>
                <a:picLocks noChangeAspect="1" noChangeArrowheads="1"/>
              </p:cNvPicPr>
              <p:nvPr/>
            </p:nvPicPr>
            <p:blipFill>
              <a:blip r:embed="rId8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65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4" name="Picture 830"/>
              <p:cNvPicPr>
                <a:picLocks noChangeAspect="1" noChangeArrowheads="1"/>
              </p:cNvPicPr>
              <p:nvPr/>
            </p:nvPicPr>
            <p:blipFill>
              <a:blip r:embed="rId8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67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5" name="Picture 831"/>
              <p:cNvPicPr>
                <a:picLocks noChangeAspect="1" noChangeArrowheads="1"/>
              </p:cNvPicPr>
              <p:nvPr/>
            </p:nvPicPr>
            <p:blipFill>
              <a:blip r:embed="rId8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69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6" name="Picture 832"/>
              <p:cNvPicPr>
                <a:picLocks noChangeAspect="1" noChangeArrowheads="1"/>
              </p:cNvPicPr>
              <p:nvPr/>
            </p:nvPicPr>
            <p:blipFill>
              <a:blip r:embed="rId8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71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7" name="Picture 833"/>
              <p:cNvPicPr>
                <a:picLocks noChangeAspect="1" noChangeArrowheads="1"/>
              </p:cNvPicPr>
              <p:nvPr/>
            </p:nvPicPr>
            <p:blipFill>
              <a:blip r:embed="rId8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73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8" name="Picture 834"/>
              <p:cNvPicPr>
                <a:picLocks noChangeAspect="1" noChangeArrowheads="1"/>
              </p:cNvPicPr>
              <p:nvPr/>
            </p:nvPicPr>
            <p:blipFill>
              <a:blip r:embed="rId8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7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9" name="Picture 835"/>
              <p:cNvPicPr>
                <a:picLocks noChangeAspect="1" noChangeArrowheads="1"/>
              </p:cNvPicPr>
              <p:nvPr/>
            </p:nvPicPr>
            <p:blipFill>
              <a:blip r:embed="rId8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77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0" name="Picture 836"/>
              <p:cNvPicPr>
                <a:picLocks noChangeAspect="1" noChangeArrowheads="1"/>
              </p:cNvPicPr>
              <p:nvPr/>
            </p:nvPicPr>
            <p:blipFill>
              <a:blip r:embed="rId8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79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1" name="Picture 837"/>
              <p:cNvPicPr>
                <a:picLocks noChangeAspect="1" noChangeArrowheads="1"/>
              </p:cNvPicPr>
              <p:nvPr/>
            </p:nvPicPr>
            <p:blipFill>
              <a:blip r:embed="rId8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81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2" name="Picture 838"/>
              <p:cNvPicPr>
                <a:picLocks noChangeAspect="1" noChangeArrowheads="1"/>
              </p:cNvPicPr>
              <p:nvPr/>
            </p:nvPicPr>
            <p:blipFill>
              <a:blip r:embed="rId8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82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3" name="Picture 839"/>
              <p:cNvPicPr>
                <a:picLocks noChangeAspect="1" noChangeArrowheads="1"/>
              </p:cNvPicPr>
              <p:nvPr/>
            </p:nvPicPr>
            <p:blipFill>
              <a:blip r:embed="rId8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84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4" name="Picture 840"/>
              <p:cNvPicPr>
                <a:picLocks noChangeAspect="1" noChangeArrowheads="1"/>
              </p:cNvPicPr>
              <p:nvPr/>
            </p:nvPicPr>
            <p:blipFill>
              <a:blip r:embed="rId8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86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5" name="Picture 841"/>
              <p:cNvPicPr>
                <a:picLocks noChangeAspect="1" noChangeArrowheads="1"/>
              </p:cNvPicPr>
              <p:nvPr/>
            </p:nvPicPr>
            <p:blipFill>
              <a:blip r:embed="rId8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88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6" name="Picture 842"/>
              <p:cNvPicPr>
                <a:picLocks noChangeAspect="1" noChangeArrowheads="1"/>
              </p:cNvPicPr>
              <p:nvPr/>
            </p:nvPicPr>
            <p:blipFill>
              <a:blip r:embed="rId8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90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7" name="Picture 843"/>
              <p:cNvPicPr>
                <a:picLocks noChangeAspect="1" noChangeArrowheads="1"/>
              </p:cNvPicPr>
              <p:nvPr/>
            </p:nvPicPr>
            <p:blipFill>
              <a:blip r:embed="rId8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9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8" name="Picture 844"/>
              <p:cNvPicPr>
                <a:picLocks noChangeAspect="1" noChangeArrowheads="1"/>
              </p:cNvPicPr>
              <p:nvPr/>
            </p:nvPicPr>
            <p:blipFill>
              <a:blip r:embed="rId8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944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69" name="Picture 845"/>
              <p:cNvPicPr>
                <a:picLocks noChangeAspect="1" noChangeArrowheads="1"/>
              </p:cNvPicPr>
              <p:nvPr/>
            </p:nvPicPr>
            <p:blipFill>
              <a:blip r:embed="rId8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96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0" name="Picture 846"/>
              <p:cNvPicPr>
                <a:picLocks noChangeAspect="1" noChangeArrowheads="1"/>
              </p:cNvPicPr>
              <p:nvPr/>
            </p:nvPicPr>
            <p:blipFill>
              <a:blip r:embed="rId8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49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1" name="Picture 847"/>
              <p:cNvPicPr>
                <a:picLocks noChangeAspect="1" noChangeArrowheads="1"/>
              </p:cNvPicPr>
              <p:nvPr/>
            </p:nvPicPr>
            <p:blipFill>
              <a:blip r:embed="rId8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0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2" name="Picture 848"/>
              <p:cNvPicPr>
                <a:picLocks noChangeAspect="1" noChangeArrowheads="1"/>
              </p:cNvPicPr>
              <p:nvPr/>
            </p:nvPicPr>
            <p:blipFill>
              <a:blip r:embed="rId8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2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3" name="Picture 849"/>
              <p:cNvPicPr>
                <a:picLocks noChangeAspect="1" noChangeArrowheads="1"/>
              </p:cNvPicPr>
              <p:nvPr/>
            </p:nvPicPr>
            <p:blipFill>
              <a:blip r:embed="rId8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4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4" name="Picture 850"/>
              <p:cNvPicPr>
                <a:picLocks noChangeAspect="1" noChangeArrowheads="1"/>
              </p:cNvPicPr>
              <p:nvPr/>
            </p:nvPicPr>
            <p:blipFill>
              <a:blip r:embed="rId8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6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5" name="Picture 851"/>
              <p:cNvPicPr>
                <a:picLocks noChangeAspect="1" noChangeArrowheads="1"/>
              </p:cNvPicPr>
              <p:nvPr/>
            </p:nvPicPr>
            <p:blipFill>
              <a:blip r:embed="rId8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7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6" name="Picture 852"/>
              <p:cNvPicPr>
                <a:picLocks noChangeAspect="1" noChangeArrowheads="1"/>
              </p:cNvPicPr>
              <p:nvPr/>
            </p:nvPicPr>
            <p:blipFill>
              <a:blip r:embed="rId8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09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7" name="Picture 853"/>
              <p:cNvPicPr>
                <a:picLocks noChangeAspect="1" noChangeArrowheads="1"/>
              </p:cNvPicPr>
              <p:nvPr/>
            </p:nvPicPr>
            <p:blipFill>
              <a:blip r:embed="rId8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11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8" name="Picture 854"/>
              <p:cNvPicPr>
                <a:picLocks noChangeAspect="1" noChangeArrowheads="1"/>
              </p:cNvPicPr>
              <p:nvPr/>
            </p:nvPicPr>
            <p:blipFill>
              <a:blip r:embed="rId8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13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79" name="Picture 855"/>
              <p:cNvPicPr>
                <a:picLocks noChangeAspect="1" noChangeArrowheads="1"/>
              </p:cNvPicPr>
              <p:nvPr/>
            </p:nvPicPr>
            <p:blipFill>
              <a:blip r:embed="rId8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15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0" name="Picture 856"/>
              <p:cNvPicPr>
                <a:picLocks noChangeAspect="1" noChangeArrowheads="1"/>
              </p:cNvPicPr>
              <p:nvPr/>
            </p:nvPicPr>
            <p:blipFill>
              <a:blip r:embed="rId8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17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1" name="Picture 857"/>
              <p:cNvPicPr>
                <a:picLocks noChangeAspect="1" noChangeArrowheads="1"/>
              </p:cNvPicPr>
              <p:nvPr/>
            </p:nvPicPr>
            <p:blipFill>
              <a:blip r:embed="rId8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1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2" name="Picture 858"/>
              <p:cNvPicPr>
                <a:picLocks noChangeAspect="1" noChangeArrowheads="1"/>
              </p:cNvPicPr>
              <p:nvPr/>
            </p:nvPicPr>
            <p:blipFill>
              <a:blip r:embed="rId8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21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3" name="Picture 859"/>
              <p:cNvPicPr>
                <a:picLocks noChangeAspect="1" noChangeArrowheads="1"/>
              </p:cNvPicPr>
              <p:nvPr/>
            </p:nvPicPr>
            <p:blipFill>
              <a:blip r:embed="rId8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23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4" name="Picture 860"/>
              <p:cNvPicPr>
                <a:picLocks noChangeAspect="1" noChangeArrowheads="1"/>
              </p:cNvPicPr>
              <p:nvPr/>
            </p:nvPicPr>
            <p:blipFill>
              <a:blip r:embed="rId8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2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5" name="Picture 861"/>
              <p:cNvPicPr>
                <a:picLocks noChangeAspect="1" noChangeArrowheads="1"/>
              </p:cNvPicPr>
              <p:nvPr/>
            </p:nvPicPr>
            <p:blipFill>
              <a:blip r:embed="rId8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2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6" name="Picture 862"/>
              <p:cNvPicPr>
                <a:picLocks noChangeAspect="1" noChangeArrowheads="1"/>
              </p:cNvPicPr>
              <p:nvPr/>
            </p:nvPicPr>
            <p:blipFill>
              <a:blip r:embed="rId8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290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7" name="Picture 863"/>
              <p:cNvPicPr>
                <a:picLocks noChangeAspect="1" noChangeArrowheads="1"/>
              </p:cNvPicPr>
              <p:nvPr/>
            </p:nvPicPr>
            <p:blipFill>
              <a:blip r:embed="rId8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31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8" name="Picture 864"/>
              <p:cNvPicPr>
                <a:picLocks noChangeAspect="1" noChangeArrowheads="1"/>
              </p:cNvPicPr>
              <p:nvPr/>
            </p:nvPicPr>
            <p:blipFill>
              <a:blip r:embed="rId8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32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9" name="Picture 865"/>
              <p:cNvPicPr>
                <a:picLocks noChangeAspect="1" noChangeArrowheads="1"/>
              </p:cNvPicPr>
              <p:nvPr/>
            </p:nvPicPr>
            <p:blipFill>
              <a:blip r:embed="rId8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3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0" name="Picture 866"/>
              <p:cNvPicPr>
                <a:picLocks noChangeAspect="1" noChangeArrowheads="1"/>
              </p:cNvPicPr>
              <p:nvPr/>
            </p:nvPicPr>
            <p:blipFill>
              <a:blip r:embed="rId8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3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1" name="Picture 867"/>
              <p:cNvPicPr>
                <a:picLocks noChangeAspect="1" noChangeArrowheads="1"/>
              </p:cNvPicPr>
              <p:nvPr/>
            </p:nvPicPr>
            <p:blipFill>
              <a:blip r:embed="rId8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386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2" name="Picture 868"/>
              <p:cNvPicPr>
                <a:picLocks noChangeAspect="1" noChangeArrowheads="1"/>
              </p:cNvPicPr>
              <p:nvPr/>
            </p:nvPicPr>
            <p:blipFill>
              <a:blip r:embed="rId8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40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3" name="Picture 869"/>
              <p:cNvPicPr>
                <a:picLocks noChangeAspect="1" noChangeArrowheads="1"/>
              </p:cNvPicPr>
              <p:nvPr/>
            </p:nvPicPr>
            <p:blipFill>
              <a:blip r:embed="rId8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4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4" name="Picture 870"/>
              <p:cNvPicPr>
                <a:picLocks noChangeAspect="1" noChangeArrowheads="1"/>
              </p:cNvPicPr>
              <p:nvPr/>
            </p:nvPicPr>
            <p:blipFill>
              <a:blip r:embed="rId8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4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5" name="Picture 871"/>
              <p:cNvPicPr>
                <a:picLocks noChangeAspect="1" noChangeArrowheads="1"/>
              </p:cNvPicPr>
              <p:nvPr/>
            </p:nvPicPr>
            <p:blipFill>
              <a:blip r:embed="rId8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463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6" name="Picture 872"/>
              <p:cNvPicPr>
                <a:picLocks noChangeAspect="1" noChangeArrowheads="1"/>
              </p:cNvPicPr>
              <p:nvPr/>
            </p:nvPicPr>
            <p:blipFill>
              <a:blip r:embed="rId8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48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7" name="Picture 873"/>
              <p:cNvPicPr>
                <a:picLocks noChangeAspect="1" noChangeArrowheads="1"/>
              </p:cNvPicPr>
              <p:nvPr/>
            </p:nvPicPr>
            <p:blipFill>
              <a:blip r:embed="rId8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50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8" name="Picture 874"/>
              <p:cNvPicPr>
                <a:picLocks noChangeAspect="1" noChangeArrowheads="1"/>
              </p:cNvPicPr>
              <p:nvPr/>
            </p:nvPicPr>
            <p:blipFill>
              <a:blip r:embed="rId8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5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9" name="Picture 875"/>
              <p:cNvPicPr>
                <a:picLocks noChangeAspect="1" noChangeArrowheads="1"/>
              </p:cNvPicPr>
              <p:nvPr/>
            </p:nvPicPr>
            <p:blipFill>
              <a:blip r:embed="rId8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5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0" name="Picture 876"/>
              <p:cNvPicPr>
                <a:picLocks noChangeAspect="1" noChangeArrowheads="1"/>
              </p:cNvPicPr>
              <p:nvPr/>
            </p:nvPicPr>
            <p:blipFill>
              <a:blip r:embed="rId8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559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1" name="Picture 877"/>
              <p:cNvPicPr>
                <a:picLocks noChangeAspect="1" noChangeArrowheads="1"/>
              </p:cNvPicPr>
              <p:nvPr/>
            </p:nvPicPr>
            <p:blipFill>
              <a:blip r:embed="rId8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57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2" name="Picture 878"/>
              <p:cNvPicPr>
                <a:picLocks noChangeAspect="1" noChangeArrowheads="1"/>
              </p:cNvPicPr>
              <p:nvPr/>
            </p:nvPicPr>
            <p:blipFill>
              <a:blip r:embed="rId8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59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3" name="Picture 879"/>
              <p:cNvPicPr>
                <a:picLocks noChangeAspect="1" noChangeArrowheads="1"/>
              </p:cNvPicPr>
              <p:nvPr/>
            </p:nvPicPr>
            <p:blipFill>
              <a:blip r:embed="rId8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6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4" name="Picture 880"/>
              <p:cNvPicPr>
                <a:picLocks noChangeAspect="1" noChangeArrowheads="1"/>
              </p:cNvPicPr>
              <p:nvPr/>
            </p:nvPicPr>
            <p:blipFill>
              <a:blip r:embed="rId8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6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5" name="Picture 881"/>
              <p:cNvPicPr>
                <a:picLocks noChangeAspect="1" noChangeArrowheads="1"/>
              </p:cNvPicPr>
              <p:nvPr/>
            </p:nvPicPr>
            <p:blipFill>
              <a:blip r:embed="rId8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65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6" name="Picture 882"/>
              <p:cNvPicPr>
                <a:picLocks noChangeAspect="1" noChangeArrowheads="1"/>
              </p:cNvPicPr>
              <p:nvPr/>
            </p:nvPicPr>
            <p:blipFill>
              <a:blip r:embed="rId8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67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7" name="Picture 883"/>
              <p:cNvPicPr>
                <a:picLocks noChangeAspect="1" noChangeArrowheads="1"/>
              </p:cNvPicPr>
              <p:nvPr/>
            </p:nvPicPr>
            <p:blipFill>
              <a:blip r:embed="rId8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69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8" name="Picture 884"/>
              <p:cNvPicPr>
                <a:picLocks noChangeAspect="1" noChangeArrowheads="1"/>
              </p:cNvPicPr>
              <p:nvPr/>
            </p:nvPicPr>
            <p:blipFill>
              <a:blip r:embed="rId8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71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9" name="Picture 885"/>
              <p:cNvPicPr>
                <a:picLocks noChangeAspect="1" noChangeArrowheads="1"/>
              </p:cNvPicPr>
              <p:nvPr/>
            </p:nvPicPr>
            <p:blipFill>
              <a:blip r:embed="rId8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732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0" name="Picture 886"/>
              <p:cNvPicPr>
                <a:picLocks noChangeAspect="1" noChangeArrowheads="1"/>
              </p:cNvPicPr>
              <p:nvPr/>
            </p:nvPicPr>
            <p:blipFill>
              <a:blip r:embed="rId8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75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1" name="Picture 887"/>
              <p:cNvPicPr>
                <a:picLocks noChangeAspect="1" noChangeArrowheads="1"/>
              </p:cNvPicPr>
              <p:nvPr/>
            </p:nvPicPr>
            <p:blipFill>
              <a:blip r:embed="rId8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77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2" name="Picture 888"/>
              <p:cNvPicPr>
                <a:picLocks noChangeAspect="1" noChangeArrowheads="1"/>
              </p:cNvPicPr>
              <p:nvPr/>
            </p:nvPicPr>
            <p:blipFill>
              <a:blip r:embed="rId8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79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3" name="Picture 889"/>
              <p:cNvPicPr>
                <a:picLocks noChangeAspect="1" noChangeArrowheads="1"/>
              </p:cNvPicPr>
              <p:nvPr/>
            </p:nvPicPr>
            <p:blipFill>
              <a:blip r:embed="rId8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80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4" name="Picture 890"/>
              <p:cNvPicPr>
                <a:picLocks noChangeAspect="1" noChangeArrowheads="1"/>
              </p:cNvPicPr>
              <p:nvPr/>
            </p:nvPicPr>
            <p:blipFill>
              <a:blip r:embed="rId8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828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5" name="Picture 891"/>
              <p:cNvPicPr>
                <a:picLocks noChangeAspect="1" noChangeArrowheads="1"/>
              </p:cNvPicPr>
              <p:nvPr/>
            </p:nvPicPr>
            <p:blipFill>
              <a:blip r:embed="rId8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84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6" name="Picture 892"/>
              <p:cNvPicPr>
                <a:picLocks noChangeAspect="1" noChangeArrowheads="1"/>
              </p:cNvPicPr>
              <p:nvPr/>
            </p:nvPicPr>
            <p:blipFill>
              <a:blip r:embed="rId8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86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7" name="Picture 893"/>
              <p:cNvPicPr>
                <a:picLocks noChangeAspect="1" noChangeArrowheads="1"/>
              </p:cNvPicPr>
              <p:nvPr/>
            </p:nvPicPr>
            <p:blipFill>
              <a:blip r:embed="rId8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88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8" name="Picture 894"/>
              <p:cNvPicPr>
                <a:picLocks noChangeAspect="1" noChangeArrowheads="1"/>
              </p:cNvPicPr>
              <p:nvPr/>
            </p:nvPicPr>
            <p:blipFill>
              <a:blip r:embed="rId8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905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9" name="Picture 895"/>
              <p:cNvPicPr>
                <a:picLocks noChangeAspect="1" noChangeArrowheads="1"/>
              </p:cNvPicPr>
              <p:nvPr/>
            </p:nvPicPr>
            <p:blipFill>
              <a:blip r:embed="rId8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92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0" name="Picture 896"/>
              <p:cNvPicPr>
                <a:picLocks noChangeAspect="1" noChangeArrowheads="1"/>
              </p:cNvPicPr>
              <p:nvPr/>
            </p:nvPicPr>
            <p:blipFill>
              <a:blip r:embed="rId8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944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1" name="Picture 897"/>
              <p:cNvPicPr>
                <a:picLocks noChangeAspect="1" noChangeArrowheads="1"/>
              </p:cNvPicPr>
              <p:nvPr/>
            </p:nvPicPr>
            <p:blipFill>
              <a:blip r:embed="rId8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963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2" name="Picture 898"/>
              <p:cNvPicPr>
                <a:picLocks noChangeAspect="1" noChangeArrowheads="1"/>
              </p:cNvPicPr>
              <p:nvPr/>
            </p:nvPicPr>
            <p:blipFill>
              <a:blip r:embed="rId8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5982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3" name="Picture 899"/>
              <p:cNvPicPr>
                <a:picLocks noChangeAspect="1" noChangeArrowheads="1"/>
              </p:cNvPicPr>
              <p:nvPr/>
            </p:nvPicPr>
            <p:blipFill>
              <a:blip r:embed="rId8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01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4" name="Picture 900"/>
              <p:cNvPicPr>
                <a:picLocks noChangeAspect="1" noChangeArrowheads="1"/>
              </p:cNvPicPr>
              <p:nvPr/>
            </p:nvPicPr>
            <p:blipFill>
              <a:blip r:embed="rId8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21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5" name="Picture 901"/>
              <p:cNvPicPr>
                <a:picLocks noChangeAspect="1" noChangeArrowheads="1"/>
              </p:cNvPicPr>
              <p:nvPr/>
            </p:nvPicPr>
            <p:blipFill>
              <a:blip r:embed="rId8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40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6" name="Picture 902"/>
              <p:cNvPicPr>
                <a:picLocks noChangeAspect="1" noChangeArrowheads="1"/>
              </p:cNvPicPr>
              <p:nvPr/>
            </p:nvPicPr>
            <p:blipFill>
              <a:blip r:embed="rId8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59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7" name="Picture 903"/>
              <p:cNvPicPr>
                <a:picLocks noChangeAspect="1" noChangeArrowheads="1"/>
              </p:cNvPicPr>
              <p:nvPr/>
            </p:nvPicPr>
            <p:blipFill>
              <a:blip r:embed="rId8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78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8" name="Picture 904"/>
              <p:cNvPicPr>
                <a:picLocks noChangeAspect="1" noChangeArrowheads="1"/>
              </p:cNvPicPr>
              <p:nvPr/>
            </p:nvPicPr>
            <p:blipFill>
              <a:blip r:embed="rId8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097"/>
                <a:ext cx="4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9" name="Picture 905"/>
              <p:cNvPicPr>
                <a:picLocks noChangeAspect="1" noChangeArrowheads="1"/>
              </p:cNvPicPr>
              <p:nvPr/>
            </p:nvPicPr>
            <p:blipFill>
              <a:blip r:embed="rId8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117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0" name="Picture 906"/>
              <p:cNvPicPr>
                <a:picLocks noChangeAspect="1" noChangeArrowheads="1"/>
              </p:cNvPicPr>
              <p:nvPr/>
            </p:nvPicPr>
            <p:blipFill>
              <a:blip r:embed="rId8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136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1" name="Picture 907"/>
              <p:cNvPicPr>
                <a:picLocks noChangeAspect="1" noChangeArrowheads="1"/>
              </p:cNvPicPr>
              <p:nvPr/>
            </p:nvPicPr>
            <p:blipFill>
              <a:blip r:embed="rId8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155"/>
                <a:ext cx="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2" name="Picture 908"/>
              <p:cNvPicPr>
                <a:picLocks noChangeAspect="1" noChangeArrowheads="1"/>
              </p:cNvPicPr>
              <p:nvPr/>
            </p:nvPicPr>
            <p:blipFill>
              <a:blip r:embed="rId8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6174"/>
                <a:ext cx="4" cy="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3" name="Picture 909"/>
              <p:cNvPicPr>
                <a:picLocks noChangeAspect="1" noChangeArrowheads="1"/>
              </p:cNvPicPr>
              <p:nvPr/>
            </p:nvPicPr>
            <p:blipFill>
              <a:blip r:embed="rId8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180"/>
                <a:ext cx="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4" name="Picture 910"/>
              <p:cNvPicPr>
                <a:picLocks noChangeAspect="1" noChangeArrowheads="1"/>
              </p:cNvPicPr>
              <p:nvPr/>
            </p:nvPicPr>
            <p:blipFill>
              <a:blip r:embed="rId8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" y="6180"/>
                <a:ext cx="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" name="Picture 911"/>
              <p:cNvPicPr>
                <a:picLocks noChangeAspect="1" noChangeArrowheads="1"/>
              </p:cNvPicPr>
              <p:nvPr/>
            </p:nvPicPr>
            <p:blipFill>
              <a:blip r:embed="rId8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6" name="Picture 912"/>
              <p:cNvPicPr>
                <a:picLocks noChangeAspect="1" noChangeArrowheads="1"/>
              </p:cNvPicPr>
              <p:nvPr/>
            </p:nvPicPr>
            <p:blipFill>
              <a:blip r:embed="rId8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7" name="Picture 913"/>
              <p:cNvPicPr>
                <a:picLocks noChangeAspect="1" noChangeArrowheads="1"/>
              </p:cNvPicPr>
              <p:nvPr/>
            </p:nvPicPr>
            <p:blipFill>
              <a:blip r:embed="rId90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8" name="Picture 914"/>
              <p:cNvPicPr>
                <a:picLocks noChangeAspect="1" noChangeArrowheads="1"/>
              </p:cNvPicPr>
              <p:nvPr/>
            </p:nvPicPr>
            <p:blipFill>
              <a:blip r:embed="rId90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9" name="Picture 915"/>
              <p:cNvPicPr>
                <a:picLocks noChangeAspect="1" noChangeArrowheads="1"/>
              </p:cNvPicPr>
              <p:nvPr/>
            </p:nvPicPr>
            <p:blipFill>
              <a:blip r:embed="rId9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0" name="Picture 916"/>
              <p:cNvPicPr>
                <a:picLocks noChangeAspect="1" noChangeArrowheads="1"/>
              </p:cNvPicPr>
              <p:nvPr/>
            </p:nvPicPr>
            <p:blipFill>
              <a:blip r:embed="rId9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1" name="Picture 917"/>
              <p:cNvPicPr>
                <a:picLocks noChangeAspect="1" noChangeArrowheads="1"/>
              </p:cNvPicPr>
              <p:nvPr/>
            </p:nvPicPr>
            <p:blipFill>
              <a:blip r:embed="rId9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2" name="Picture 918"/>
              <p:cNvPicPr>
                <a:picLocks noChangeAspect="1" noChangeArrowheads="1"/>
              </p:cNvPicPr>
              <p:nvPr/>
            </p:nvPicPr>
            <p:blipFill>
              <a:blip r:embed="rId9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3" name="Picture 919"/>
              <p:cNvPicPr>
                <a:picLocks noChangeAspect="1" noChangeArrowheads="1"/>
              </p:cNvPicPr>
              <p:nvPr/>
            </p:nvPicPr>
            <p:blipFill>
              <a:blip r:embed="rId9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4" name="Picture 920"/>
              <p:cNvPicPr>
                <a:picLocks noChangeAspect="1" noChangeArrowheads="1"/>
              </p:cNvPicPr>
              <p:nvPr/>
            </p:nvPicPr>
            <p:blipFill>
              <a:blip r:embed="rId9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5" name="Picture 921"/>
              <p:cNvPicPr>
                <a:picLocks noChangeAspect="1" noChangeArrowheads="1"/>
              </p:cNvPicPr>
              <p:nvPr/>
            </p:nvPicPr>
            <p:blipFill>
              <a:blip r:embed="rId90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" name="Picture 922"/>
              <p:cNvPicPr>
                <a:picLocks noChangeAspect="1" noChangeArrowheads="1"/>
              </p:cNvPicPr>
              <p:nvPr/>
            </p:nvPicPr>
            <p:blipFill>
              <a:blip r:embed="rId9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" name="Picture 923"/>
              <p:cNvPicPr>
                <a:picLocks noChangeAspect="1" noChangeArrowheads="1"/>
              </p:cNvPicPr>
              <p:nvPr/>
            </p:nvPicPr>
            <p:blipFill>
              <a:blip r:embed="rId9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" name="Picture 924"/>
              <p:cNvPicPr>
                <a:picLocks noChangeAspect="1" noChangeArrowheads="1"/>
              </p:cNvPicPr>
              <p:nvPr/>
            </p:nvPicPr>
            <p:blipFill>
              <a:blip r:embed="rId9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" name="Picture 925"/>
              <p:cNvPicPr>
                <a:picLocks noChangeAspect="1" noChangeArrowheads="1"/>
              </p:cNvPicPr>
              <p:nvPr/>
            </p:nvPicPr>
            <p:blipFill>
              <a:blip r:embed="rId9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" name="Picture 926"/>
              <p:cNvPicPr>
                <a:picLocks noChangeAspect="1" noChangeArrowheads="1"/>
              </p:cNvPicPr>
              <p:nvPr/>
            </p:nvPicPr>
            <p:blipFill>
              <a:blip r:embed="rId9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1" name="Picture 927"/>
              <p:cNvPicPr>
                <a:picLocks noChangeAspect="1" noChangeArrowheads="1"/>
              </p:cNvPicPr>
              <p:nvPr/>
            </p:nvPicPr>
            <p:blipFill>
              <a:blip r:embed="rId9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2" name="Picture 928"/>
              <p:cNvPicPr>
                <a:picLocks noChangeAspect="1" noChangeArrowheads="1"/>
              </p:cNvPicPr>
              <p:nvPr/>
            </p:nvPicPr>
            <p:blipFill>
              <a:blip r:embed="rId9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3" name="Picture 929"/>
              <p:cNvPicPr>
                <a:picLocks noChangeAspect="1" noChangeArrowheads="1"/>
              </p:cNvPicPr>
              <p:nvPr/>
            </p:nvPicPr>
            <p:blipFill>
              <a:blip r:embed="rId9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4" name="Picture 930"/>
              <p:cNvPicPr>
                <a:picLocks noChangeAspect="1" noChangeArrowheads="1"/>
              </p:cNvPicPr>
              <p:nvPr/>
            </p:nvPicPr>
            <p:blipFill>
              <a:blip r:embed="rId9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5" name="Picture 931"/>
              <p:cNvPicPr>
                <a:picLocks noChangeAspect="1" noChangeArrowheads="1"/>
              </p:cNvPicPr>
              <p:nvPr/>
            </p:nvPicPr>
            <p:blipFill>
              <a:blip r:embed="rId9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6" name="Picture 932"/>
              <p:cNvPicPr>
                <a:picLocks noChangeAspect="1" noChangeArrowheads="1"/>
              </p:cNvPicPr>
              <p:nvPr/>
            </p:nvPicPr>
            <p:blipFill>
              <a:blip r:embed="rId9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7" name="Picture 933"/>
              <p:cNvPicPr>
                <a:picLocks noChangeAspect="1" noChangeArrowheads="1"/>
              </p:cNvPicPr>
              <p:nvPr/>
            </p:nvPicPr>
            <p:blipFill>
              <a:blip r:embed="rId9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8" name="Picture 934"/>
              <p:cNvPicPr>
                <a:picLocks noChangeAspect="1" noChangeArrowheads="1"/>
              </p:cNvPicPr>
              <p:nvPr/>
            </p:nvPicPr>
            <p:blipFill>
              <a:blip r:embed="rId9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9" name="Picture 935"/>
              <p:cNvPicPr>
                <a:picLocks noChangeAspect="1" noChangeArrowheads="1"/>
              </p:cNvPicPr>
              <p:nvPr/>
            </p:nvPicPr>
            <p:blipFill>
              <a:blip r:embed="rId9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0" name="Picture 936"/>
              <p:cNvPicPr>
                <a:picLocks noChangeAspect="1" noChangeArrowheads="1"/>
              </p:cNvPicPr>
              <p:nvPr/>
            </p:nvPicPr>
            <p:blipFill>
              <a:blip r:embed="rId9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1" name="Picture 937"/>
              <p:cNvPicPr>
                <a:picLocks noChangeAspect="1" noChangeArrowheads="1"/>
              </p:cNvPicPr>
              <p:nvPr/>
            </p:nvPicPr>
            <p:blipFill>
              <a:blip r:embed="rId9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2" name="Picture 938"/>
              <p:cNvPicPr>
                <a:picLocks noChangeAspect="1" noChangeArrowheads="1"/>
              </p:cNvPicPr>
              <p:nvPr/>
            </p:nvPicPr>
            <p:blipFill>
              <a:blip r:embed="rId9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3" name="Picture 939"/>
              <p:cNvPicPr>
                <a:picLocks noChangeAspect="1" noChangeArrowheads="1"/>
              </p:cNvPicPr>
              <p:nvPr/>
            </p:nvPicPr>
            <p:blipFill>
              <a:blip r:embed="rId9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4" name="Picture 940"/>
              <p:cNvPicPr>
                <a:picLocks noChangeAspect="1" noChangeArrowheads="1"/>
              </p:cNvPicPr>
              <p:nvPr/>
            </p:nvPicPr>
            <p:blipFill>
              <a:blip r:embed="rId9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5" name="Picture 941"/>
              <p:cNvPicPr>
                <a:picLocks noChangeAspect="1" noChangeArrowheads="1"/>
              </p:cNvPicPr>
              <p:nvPr/>
            </p:nvPicPr>
            <p:blipFill>
              <a:blip r:embed="rId9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6" name="Picture 942"/>
              <p:cNvPicPr>
                <a:picLocks noChangeAspect="1" noChangeArrowheads="1"/>
              </p:cNvPicPr>
              <p:nvPr/>
            </p:nvPicPr>
            <p:blipFill>
              <a:blip r:embed="rId9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7" name="Picture 943"/>
              <p:cNvPicPr>
                <a:picLocks noChangeAspect="1" noChangeArrowheads="1"/>
              </p:cNvPicPr>
              <p:nvPr/>
            </p:nvPicPr>
            <p:blipFill>
              <a:blip r:embed="rId9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8" name="Picture 944"/>
              <p:cNvPicPr>
                <a:picLocks noChangeAspect="1" noChangeArrowheads="1"/>
              </p:cNvPicPr>
              <p:nvPr/>
            </p:nvPicPr>
            <p:blipFill>
              <a:blip r:embed="rId9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9" name="Picture 945"/>
              <p:cNvPicPr>
                <a:picLocks noChangeAspect="1" noChangeArrowheads="1"/>
              </p:cNvPicPr>
              <p:nvPr/>
            </p:nvPicPr>
            <p:blipFill>
              <a:blip r:embed="rId9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0" name="Picture 946"/>
              <p:cNvPicPr>
                <a:picLocks noChangeAspect="1" noChangeArrowheads="1"/>
              </p:cNvPicPr>
              <p:nvPr/>
            </p:nvPicPr>
            <p:blipFill>
              <a:blip r:embed="rId9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1" name="Picture 947"/>
              <p:cNvPicPr>
                <a:picLocks noChangeAspect="1" noChangeArrowheads="1"/>
              </p:cNvPicPr>
              <p:nvPr/>
            </p:nvPicPr>
            <p:blipFill>
              <a:blip r:embed="rId9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2" name="Picture 948"/>
              <p:cNvPicPr>
                <a:picLocks noChangeAspect="1" noChangeArrowheads="1"/>
              </p:cNvPicPr>
              <p:nvPr/>
            </p:nvPicPr>
            <p:blipFill>
              <a:blip r:embed="rId9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3" name="Picture 949"/>
              <p:cNvPicPr>
                <a:picLocks noChangeAspect="1" noChangeArrowheads="1"/>
              </p:cNvPicPr>
              <p:nvPr/>
            </p:nvPicPr>
            <p:blipFill>
              <a:blip r:embed="rId9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7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4" name="Picture 950"/>
              <p:cNvPicPr>
                <a:picLocks noChangeAspect="1" noChangeArrowheads="1"/>
              </p:cNvPicPr>
              <p:nvPr/>
            </p:nvPicPr>
            <p:blipFill>
              <a:blip r:embed="rId9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5" name="Picture 951"/>
              <p:cNvPicPr>
                <a:picLocks noChangeAspect="1" noChangeArrowheads="1"/>
              </p:cNvPicPr>
              <p:nvPr/>
            </p:nvPicPr>
            <p:blipFill>
              <a:blip r:embed="rId9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6" name="Picture 952"/>
              <p:cNvPicPr>
                <a:picLocks noChangeAspect="1" noChangeArrowheads="1"/>
              </p:cNvPicPr>
              <p:nvPr/>
            </p:nvPicPr>
            <p:blipFill>
              <a:blip r:embed="rId9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7" name="Picture 953"/>
              <p:cNvPicPr>
                <a:picLocks noChangeAspect="1" noChangeArrowheads="1"/>
              </p:cNvPicPr>
              <p:nvPr/>
            </p:nvPicPr>
            <p:blipFill>
              <a:blip r:embed="rId9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8" name="Picture 954"/>
              <p:cNvPicPr>
                <a:picLocks noChangeAspect="1" noChangeArrowheads="1"/>
              </p:cNvPicPr>
              <p:nvPr/>
            </p:nvPicPr>
            <p:blipFill>
              <a:blip r:embed="rId9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9" name="Picture 955"/>
              <p:cNvPicPr>
                <a:picLocks noChangeAspect="1" noChangeArrowheads="1"/>
              </p:cNvPicPr>
              <p:nvPr/>
            </p:nvPicPr>
            <p:blipFill>
              <a:blip r:embed="rId9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0" name="Picture 956"/>
              <p:cNvPicPr>
                <a:picLocks noChangeAspect="1" noChangeArrowheads="1"/>
              </p:cNvPicPr>
              <p:nvPr/>
            </p:nvPicPr>
            <p:blipFill>
              <a:blip r:embed="rId9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1" name="Picture 957"/>
              <p:cNvPicPr>
                <a:picLocks noChangeAspect="1" noChangeArrowheads="1"/>
              </p:cNvPicPr>
              <p:nvPr/>
            </p:nvPicPr>
            <p:blipFill>
              <a:blip r:embed="rId9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2" name="Picture 958"/>
              <p:cNvPicPr>
                <a:picLocks noChangeAspect="1" noChangeArrowheads="1"/>
              </p:cNvPicPr>
              <p:nvPr/>
            </p:nvPicPr>
            <p:blipFill>
              <a:blip r:embed="rId9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3" name="Picture 959"/>
              <p:cNvPicPr>
                <a:picLocks noChangeAspect="1" noChangeArrowheads="1"/>
              </p:cNvPicPr>
              <p:nvPr/>
            </p:nvPicPr>
            <p:blipFill>
              <a:blip r:embed="rId9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4" name="Picture 960"/>
              <p:cNvPicPr>
                <a:picLocks noChangeAspect="1" noChangeArrowheads="1"/>
              </p:cNvPicPr>
              <p:nvPr/>
            </p:nvPicPr>
            <p:blipFill>
              <a:blip r:embed="rId9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6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5" name="Picture 961"/>
              <p:cNvPicPr>
                <a:picLocks noChangeAspect="1" noChangeArrowheads="1"/>
              </p:cNvPicPr>
              <p:nvPr/>
            </p:nvPicPr>
            <p:blipFill>
              <a:blip r:embed="rId9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6" name="Picture 962"/>
              <p:cNvPicPr>
                <a:picLocks noChangeAspect="1" noChangeArrowheads="1"/>
              </p:cNvPicPr>
              <p:nvPr/>
            </p:nvPicPr>
            <p:blipFill>
              <a:blip r:embed="rId9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7" name="Picture 963"/>
              <p:cNvPicPr>
                <a:picLocks noChangeAspect="1" noChangeArrowheads="1"/>
              </p:cNvPicPr>
              <p:nvPr/>
            </p:nvPicPr>
            <p:blipFill>
              <a:blip r:embed="rId9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8" name="Picture 964"/>
              <p:cNvPicPr>
                <a:picLocks noChangeAspect="1" noChangeArrowheads="1"/>
              </p:cNvPicPr>
              <p:nvPr/>
            </p:nvPicPr>
            <p:blipFill>
              <a:blip r:embed="rId9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9" name="Picture 965"/>
              <p:cNvPicPr>
                <a:picLocks noChangeAspect="1" noChangeArrowheads="1"/>
              </p:cNvPicPr>
              <p:nvPr/>
            </p:nvPicPr>
            <p:blipFill>
              <a:blip r:embed="rId9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0" name="Picture 966"/>
              <p:cNvPicPr>
                <a:picLocks noChangeAspect="1" noChangeArrowheads="1"/>
              </p:cNvPicPr>
              <p:nvPr/>
            </p:nvPicPr>
            <p:blipFill>
              <a:blip r:embed="rId9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1" name="Picture 967"/>
              <p:cNvPicPr>
                <a:picLocks noChangeAspect="1" noChangeArrowheads="1"/>
              </p:cNvPicPr>
              <p:nvPr/>
            </p:nvPicPr>
            <p:blipFill>
              <a:blip r:embed="rId9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2" name="Picture 968"/>
              <p:cNvPicPr>
                <a:picLocks noChangeAspect="1" noChangeArrowheads="1"/>
              </p:cNvPicPr>
              <p:nvPr/>
            </p:nvPicPr>
            <p:blipFill>
              <a:blip r:embed="rId9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3" name="Picture 969"/>
              <p:cNvPicPr>
                <a:picLocks noChangeAspect="1" noChangeArrowheads="1"/>
              </p:cNvPicPr>
              <p:nvPr/>
            </p:nvPicPr>
            <p:blipFill>
              <a:blip r:embed="rId9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4" name="Picture 970"/>
              <p:cNvPicPr>
                <a:picLocks noChangeAspect="1" noChangeArrowheads="1"/>
              </p:cNvPicPr>
              <p:nvPr/>
            </p:nvPicPr>
            <p:blipFill>
              <a:blip r:embed="rId9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5" name="Picture 971"/>
              <p:cNvPicPr>
                <a:picLocks noChangeAspect="1" noChangeArrowheads="1"/>
              </p:cNvPicPr>
              <p:nvPr/>
            </p:nvPicPr>
            <p:blipFill>
              <a:blip r:embed="rId9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6" name="Picture 972"/>
              <p:cNvPicPr>
                <a:picLocks noChangeAspect="1" noChangeArrowheads="1"/>
              </p:cNvPicPr>
              <p:nvPr/>
            </p:nvPicPr>
            <p:blipFill>
              <a:blip r:embed="rId9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7" name="Picture 973"/>
              <p:cNvPicPr>
                <a:picLocks noChangeAspect="1" noChangeArrowheads="1"/>
              </p:cNvPicPr>
              <p:nvPr/>
            </p:nvPicPr>
            <p:blipFill>
              <a:blip r:embed="rId9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8" name="Picture 974"/>
              <p:cNvPicPr>
                <a:picLocks noChangeAspect="1" noChangeArrowheads="1"/>
              </p:cNvPicPr>
              <p:nvPr/>
            </p:nvPicPr>
            <p:blipFill>
              <a:blip r:embed="rId9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9" name="Picture 975"/>
              <p:cNvPicPr>
                <a:picLocks noChangeAspect="1" noChangeArrowheads="1"/>
              </p:cNvPicPr>
              <p:nvPr/>
            </p:nvPicPr>
            <p:blipFill>
              <a:blip r:embed="rId9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0" name="Picture 976"/>
              <p:cNvPicPr>
                <a:picLocks noChangeAspect="1" noChangeArrowheads="1"/>
              </p:cNvPicPr>
              <p:nvPr/>
            </p:nvPicPr>
            <p:blipFill>
              <a:blip r:embed="rId9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1" name="Picture 977"/>
              <p:cNvPicPr>
                <a:picLocks noChangeAspect="1" noChangeArrowheads="1"/>
              </p:cNvPicPr>
              <p:nvPr/>
            </p:nvPicPr>
            <p:blipFill>
              <a:blip r:embed="rId9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2" name="Picture 978"/>
              <p:cNvPicPr>
                <a:picLocks noChangeAspect="1" noChangeArrowheads="1"/>
              </p:cNvPicPr>
              <p:nvPr/>
            </p:nvPicPr>
            <p:blipFill>
              <a:blip r:embed="rId9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3" name="Picture 979"/>
              <p:cNvPicPr>
                <a:picLocks noChangeAspect="1" noChangeArrowheads="1"/>
              </p:cNvPicPr>
              <p:nvPr/>
            </p:nvPicPr>
            <p:blipFill>
              <a:blip r:embed="rId9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4" name="Picture 980"/>
              <p:cNvPicPr>
                <a:picLocks noChangeAspect="1" noChangeArrowheads="1"/>
              </p:cNvPicPr>
              <p:nvPr/>
            </p:nvPicPr>
            <p:blipFill>
              <a:blip r:embed="rId9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5" name="Picture 981"/>
              <p:cNvPicPr>
                <a:picLocks noChangeAspect="1" noChangeArrowheads="1"/>
              </p:cNvPicPr>
              <p:nvPr/>
            </p:nvPicPr>
            <p:blipFill>
              <a:blip r:embed="rId9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6" name="Picture 982"/>
              <p:cNvPicPr>
                <a:picLocks noChangeAspect="1" noChangeArrowheads="1"/>
              </p:cNvPicPr>
              <p:nvPr/>
            </p:nvPicPr>
            <p:blipFill>
              <a:blip r:embed="rId9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7" name="Picture 983"/>
              <p:cNvPicPr>
                <a:picLocks noChangeAspect="1" noChangeArrowheads="1"/>
              </p:cNvPicPr>
              <p:nvPr/>
            </p:nvPicPr>
            <p:blipFill>
              <a:blip r:embed="rId9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8" name="Picture 984"/>
              <p:cNvPicPr>
                <a:picLocks noChangeAspect="1" noChangeArrowheads="1"/>
              </p:cNvPicPr>
              <p:nvPr/>
            </p:nvPicPr>
            <p:blipFill>
              <a:blip r:embed="rId9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9" name="Picture 985"/>
              <p:cNvPicPr>
                <a:picLocks noChangeAspect="1" noChangeArrowheads="1"/>
              </p:cNvPicPr>
              <p:nvPr/>
            </p:nvPicPr>
            <p:blipFill>
              <a:blip r:embed="rId9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0" name="Picture 986"/>
              <p:cNvPicPr>
                <a:picLocks noChangeAspect="1" noChangeArrowheads="1"/>
              </p:cNvPicPr>
              <p:nvPr/>
            </p:nvPicPr>
            <p:blipFill>
              <a:blip r:embed="rId9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7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1" name="Picture 987"/>
              <p:cNvPicPr>
                <a:picLocks noChangeAspect="1" noChangeArrowheads="1"/>
              </p:cNvPicPr>
              <p:nvPr/>
            </p:nvPicPr>
            <p:blipFill>
              <a:blip r:embed="rId9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2" name="Picture 988"/>
              <p:cNvPicPr>
                <a:picLocks noChangeAspect="1" noChangeArrowheads="1"/>
              </p:cNvPicPr>
              <p:nvPr/>
            </p:nvPicPr>
            <p:blipFill>
              <a:blip r:embed="rId9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3" name="Picture 989"/>
              <p:cNvPicPr>
                <a:picLocks noChangeAspect="1" noChangeArrowheads="1"/>
              </p:cNvPicPr>
              <p:nvPr/>
            </p:nvPicPr>
            <p:blipFill>
              <a:blip r:embed="rId9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4" name="Picture 990"/>
              <p:cNvPicPr>
                <a:picLocks noChangeAspect="1" noChangeArrowheads="1"/>
              </p:cNvPicPr>
              <p:nvPr/>
            </p:nvPicPr>
            <p:blipFill>
              <a:blip r:embed="rId9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5" name="Picture 991"/>
              <p:cNvPicPr>
                <a:picLocks noChangeAspect="1" noChangeArrowheads="1"/>
              </p:cNvPicPr>
              <p:nvPr/>
            </p:nvPicPr>
            <p:blipFill>
              <a:blip r:embed="rId9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6" name="Picture 992"/>
              <p:cNvPicPr>
                <a:picLocks noChangeAspect="1" noChangeArrowheads="1"/>
              </p:cNvPicPr>
              <p:nvPr/>
            </p:nvPicPr>
            <p:blipFill>
              <a:blip r:embed="rId9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7" name="Picture 993"/>
              <p:cNvPicPr>
                <a:picLocks noChangeAspect="1" noChangeArrowheads="1"/>
              </p:cNvPicPr>
              <p:nvPr/>
            </p:nvPicPr>
            <p:blipFill>
              <a:blip r:embed="rId9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8" name="Picture 994"/>
              <p:cNvPicPr>
                <a:picLocks noChangeAspect="1" noChangeArrowheads="1"/>
              </p:cNvPicPr>
              <p:nvPr/>
            </p:nvPicPr>
            <p:blipFill>
              <a:blip r:embed="rId98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9" name="Picture 995"/>
              <p:cNvPicPr>
                <a:picLocks noChangeAspect="1" noChangeArrowheads="1"/>
              </p:cNvPicPr>
              <p:nvPr/>
            </p:nvPicPr>
            <p:blipFill>
              <a:blip r:embed="rId98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0" name="Picture 996"/>
              <p:cNvPicPr>
                <a:picLocks noChangeAspect="1" noChangeArrowheads="1"/>
              </p:cNvPicPr>
              <p:nvPr/>
            </p:nvPicPr>
            <p:blipFill>
              <a:blip r:embed="rId9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5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1" name="Picture 997"/>
              <p:cNvPicPr>
                <a:picLocks noChangeAspect="1" noChangeArrowheads="1"/>
              </p:cNvPicPr>
              <p:nvPr/>
            </p:nvPicPr>
            <p:blipFill>
              <a:blip r:embed="rId9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2" name="Picture 998"/>
              <p:cNvPicPr>
                <a:picLocks noChangeAspect="1" noChangeArrowheads="1"/>
              </p:cNvPicPr>
              <p:nvPr/>
            </p:nvPicPr>
            <p:blipFill>
              <a:blip r:embed="rId9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3" name="Picture 999"/>
              <p:cNvPicPr>
                <a:picLocks noChangeAspect="1" noChangeArrowheads="1"/>
              </p:cNvPicPr>
              <p:nvPr/>
            </p:nvPicPr>
            <p:blipFill>
              <a:blip r:embed="rId9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4" name="Picture 1000"/>
              <p:cNvPicPr>
                <a:picLocks noChangeAspect="1" noChangeArrowheads="1"/>
              </p:cNvPicPr>
              <p:nvPr/>
            </p:nvPicPr>
            <p:blipFill>
              <a:blip r:embed="rId9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5" name="Picture 1001"/>
              <p:cNvPicPr>
                <a:picLocks noChangeAspect="1" noChangeArrowheads="1"/>
              </p:cNvPicPr>
              <p:nvPr/>
            </p:nvPicPr>
            <p:blipFill>
              <a:blip r:embed="rId9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9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6" name="Picture 1002"/>
              <p:cNvPicPr>
                <a:picLocks noChangeAspect="1" noChangeArrowheads="1"/>
              </p:cNvPicPr>
              <p:nvPr/>
            </p:nvPicPr>
            <p:blipFill>
              <a:blip r:embed="rId98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9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7" name="Picture 1003"/>
              <p:cNvPicPr>
                <a:picLocks noChangeAspect="1" noChangeArrowheads="1"/>
              </p:cNvPicPr>
              <p:nvPr/>
            </p:nvPicPr>
            <p:blipFill>
              <a:blip r:embed="rId99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0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8" name="Picture 1004"/>
              <p:cNvPicPr>
                <a:picLocks noChangeAspect="1" noChangeArrowheads="1"/>
              </p:cNvPicPr>
              <p:nvPr/>
            </p:nvPicPr>
            <p:blipFill>
              <a:blip r:embed="rId99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1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29" name="Picture 1005"/>
              <p:cNvPicPr>
                <a:picLocks noChangeAspect="1" noChangeArrowheads="1"/>
              </p:cNvPicPr>
              <p:nvPr/>
            </p:nvPicPr>
            <p:blipFill>
              <a:blip r:embed="rId99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2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0" name="Picture 1006"/>
              <p:cNvPicPr>
                <a:picLocks noChangeAspect="1" noChangeArrowheads="1"/>
              </p:cNvPicPr>
              <p:nvPr/>
            </p:nvPicPr>
            <p:blipFill>
              <a:blip r:embed="rId99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3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1" name="Picture 1007"/>
              <p:cNvPicPr>
                <a:picLocks noChangeAspect="1" noChangeArrowheads="1"/>
              </p:cNvPicPr>
              <p:nvPr/>
            </p:nvPicPr>
            <p:blipFill>
              <a:blip r:embed="rId99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3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2" name="Picture 1008"/>
              <p:cNvPicPr>
                <a:picLocks noChangeAspect="1" noChangeArrowheads="1"/>
              </p:cNvPicPr>
              <p:nvPr/>
            </p:nvPicPr>
            <p:blipFill>
              <a:blip r:embed="rId99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3" name="Picture 1009"/>
              <p:cNvPicPr>
                <a:picLocks noChangeAspect="1" noChangeArrowheads="1"/>
              </p:cNvPicPr>
              <p:nvPr/>
            </p:nvPicPr>
            <p:blipFill>
              <a:blip r:embed="rId99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5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4" name="Picture 1010"/>
              <p:cNvPicPr>
                <a:picLocks noChangeAspect="1" noChangeArrowheads="1"/>
              </p:cNvPicPr>
              <p:nvPr/>
            </p:nvPicPr>
            <p:blipFill>
              <a:blip r:embed="rId99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6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5" name="Picture 1011"/>
              <p:cNvPicPr>
                <a:picLocks noChangeAspect="1" noChangeArrowheads="1"/>
              </p:cNvPicPr>
              <p:nvPr/>
            </p:nvPicPr>
            <p:blipFill>
              <a:blip r:embed="rId99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6180"/>
                <a:ext cx="21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6" name="Picture 1012"/>
              <p:cNvPicPr>
                <a:picLocks noChangeAspect="1" noChangeArrowheads="1"/>
              </p:cNvPicPr>
              <p:nvPr/>
            </p:nvPicPr>
            <p:blipFill>
              <a:blip r:embed="rId99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8" y="6180"/>
                <a:ext cx="20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38" name="Picture 1014"/>
            <p:cNvPicPr>
              <a:picLocks noChangeAspect="1" noChangeArrowheads="1"/>
            </p:cNvPicPr>
            <p:nvPr/>
          </p:nvPicPr>
          <p:blipFill>
            <a:blip r:embed="rId10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9" name="Picture 1015"/>
            <p:cNvPicPr>
              <a:picLocks noChangeAspect="1" noChangeArrowheads="1"/>
            </p:cNvPicPr>
            <p:nvPr/>
          </p:nvPicPr>
          <p:blipFill>
            <a:blip r:embed="rId10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0" name="Picture 1016"/>
            <p:cNvPicPr>
              <a:picLocks noChangeAspect="1" noChangeArrowheads="1"/>
            </p:cNvPicPr>
            <p:nvPr/>
          </p:nvPicPr>
          <p:blipFill>
            <a:blip r:embed="rId10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1" name="Picture 1017"/>
            <p:cNvPicPr>
              <a:picLocks noChangeAspect="1" noChangeArrowheads="1"/>
            </p:cNvPicPr>
            <p:nvPr/>
          </p:nvPicPr>
          <p:blipFill>
            <a:blip r:embed="rId10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2" name="Picture 1018"/>
            <p:cNvPicPr>
              <a:picLocks noChangeAspect="1" noChangeArrowheads="1"/>
            </p:cNvPicPr>
            <p:nvPr/>
          </p:nvPicPr>
          <p:blipFill>
            <a:blip r:embed="rId10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3" name="Picture 1019"/>
            <p:cNvPicPr>
              <a:picLocks noChangeAspect="1" noChangeArrowheads="1"/>
            </p:cNvPicPr>
            <p:nvPr/>
          </p:nvPicPr>
          <p:blipFill>
            <a:blip r:embed="rId10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4" name="Picture 1020"/>
            <p:cNvPicPr>
              <a:picLocks noChangeAspect="1" noChangeArrowheads="1"/>
            </p:cNvPicPr>
            <p:nvPr/>
          </p:nvPicPr>
          <p:blipFill>
            <a:blip r:embed="rId10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5" name="Picture 1021"/>
            <p:cNvPicPr>
              <a:picLocks noChangeAspect="1" noChangeArrowheads="1"/>
            </p:cNvPicPr>
            <p:nvPr/>
          </p:nvPicPr>
          <p:blipFill>
            <a:blip r:embed="rId10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6" name="Picture 1022"/>
            <p:cNvPicPr>
              <a:picLocks noChangeAspect="1" noChangeArrowheads="1"/>
            </p:cNvPicPr>
            <p:nvPr/>
          </p:nvPicPr>
          <p:blipFill>
            <a:blip r:embed="rId10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7" name="Picture 1023"/>
            <p:cNvPicPr>
              <a:picLocks noChangeAspect="1" noChangeArrowheads="1"/>
            </p:cNvPicPr>
            <p:nvPr/>
          </p:nvPicPr>
          <p:blipFill>
            <a:blip r:embed="rId10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" name="Picture 1024"/>
            <p:cNvPicPr>
              <a:picLocks noChangeAspect="1" noChangeArrowheads="1"/>
            </p:cNvPicPr>
            <p:nvPr/>
          </p:nvPicPr>
          <p:blipFill>
            <a:blip r:embed="rId10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" name="Picture 1025"/>
            <p:cNvPicPr>
              <a:picLocks noChangeAspect="1" noChangeArrowheads="1"/>
            </p:cNvPicPr>
            <p:nvPr/>
          </p:nvPicPr>
          <p:blipFill>
            <a:blip r:embed="rId10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1026"/>
            <p:cNvPicPr>
              <a:picLocks noChangeAspect="1" noChangeArrowheads="1"/>
            </p:cNvPicPr>
            <p:nvPr/>
          </p:nvPicPr>
          <p:blipFill>
            <a:blip r:embed="rId10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1027"/>
            <p:cNvPicPr>
              <a:picLocks noChangeAspect="1" noChangeArrowheads="1"/>
            </p:cNvPicPr>
            <p:nvPr/>
          </p:nvPicPr>
          <p:blipFill>
            <a:blip r:embed="rId10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1028"/>
            <p:cNvPicPr>
              <a:picLocks noChangeAspect="1" noChangeArrowheads="1"/>
            </p:cNvPicPr>
            <p:nvPr/>
          </p:nvPicPr>
          <p:blipFill>
            <a:blip r:embed="rId10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1029"/>
            <p:cNvPicPr>
              <a:picLocks noChangeAspect="1" noChangeArrowheads="1"/>
            </p:cNvPicPr>
            <p:nvPr/>
          </p:nvPicPr>
          <p:blipFill>
            <a:blip r:embed="rId10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1030"/>
            <p:cNvPicPr>
              <a:picLocks noChangeAspect="1" noChangeArrowheads="1"/>
            </p:cNvPicPr>
            <p:nvPr/>
          </p:nvPicPr>
          <p:blipFill>
            <a:blip r:embed="rId10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1031"/>
            <p:cNvPicPr>
              <a:picLocks noChangeAspect="1" noChangeArrowheads="1"/>
            </p:cNvPicPr>
            <p:nvPr/>
          </p:nvPicPr>
          <p:blipFill>
            <a:blip r:embed="rId10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1032"/>
            <p:cNvPicPr>
              <a:picLocks noChangeAspect="1" noChangeArrowheads="1"/>
            </p:cNvPicPr>
            <p:nvPr/>
          </p:nvPicPr>
          <p:blipFill>
            <a:blip r:embed="rId10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1033"/>
            <p:cNvPicPr>
              <a:picLocks noChangeAspect="1" noChangeArrowheads="1"/>
            </p:cNvPicPr>
            <p:nvPr/>
          </p:nvPicPr>
          <p:blipFill>
            <a:blip r:embed="rId10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34"/>
            <p:cNvPicPr>
              <a:picLocks noChangeAspect="1" noChangeArrowheads="1"/>
            </p:cNvPicPr>
            <p:nvPr/>
          </p:nvPicPr>
          <p:blipFill>
            <a:blip r:embed="rId10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Picture 1035"/>
            <p:cNvPicPr>
              <a:picLocks noChangeAspect="1" noChangeArrowheads="1"/>
            </p:cNvPicPr>
            <p:nvPr/>
          </p:nvPicPr>
          <p:blipFill>
            <a:blip r:embed="rId10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Picture 1036"/>
            <p:cNvPicPr>
              <a:picLocks noChangeAspect="1" noChangeArrowheads="1"/>
            </p:cNvPicPr>
            <p:nvPr/>
          </p:nvPicPr>
          <p:blipFill>
            <a:blip r:embed="rId10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Picture 1037"/>
            <p:cNvPicPr>
              <a:picLocks noChangeAspect="1" noChangeArrowheads="1"/>
            </p:cNvPicPr>
            <p:nvPr/>
          </p:nvPicPr>
          <p:blipFill>
            <a:blip r:embed="rId10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" name="Picture 1038"/>
            <p:cNvPicPr>
              <a:picLocks noChangeAspect="1" noChangeArrowheads="1"/>
            </p:cNvPicPr>
            <p:nvPr/>
          </p:nvPicPr>
          <p:blipFill>
            <a:blip r:embed="rId10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" name="Picture 1039"/>
            <p:cNvPicPr>
              <a:picLocks noChangeAspect="1" noChangeArrowheads="1"/>
            </p:cNvPicPr>
            <p:nvPr/>
          </p:nvPicPr>
          <p:blipFill>
            <a:blip r:embed="rId10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" name="Picture 1040"/>
            <p:cNvPicPr>
              <a:picLocks noChangeAspect="1" noChangeArrowheads="1"/>
            </p:cNvPicPr>
            <p:nvPr/>
          </p:nvPicPr>
          <p:blipFill>
            <a:blip r:embed="rId10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041"/>
            <p:cNvPicPr>
              <a:picLocks noChangeAspect="1" noChangeArrowheads="1"/>
            </p:cNvPicPr>
            <p:nvPr/>
          </p:nvPicPr>
          <p:blipFill>
            <a:blip r:embed="rId10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Picture 1042"/>
            <p:cNvPicPr>
              <a:picLocks noChangeAspect="1" noChangeArrowheads="1"/>
            </p:cNvPicPr>
            <p:nvPr/>
          </p:nvPicPr>
          <p:blipFill>
            <a:blip r:embed="rId10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" name="Picture 1043"/>
            <p:cNvPicPr>
              <a:picLocks noChangeAspect="1" noChangeArrowheads="1"/>
            </p:cNvPicPr>
            <p:nvPr/>
          </p:nvPicPr>
          <p:blipFill>
            <a:blip r:embed="rId10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Picture 1044"/>
            <p:cNvPicPr>
              <a:picLocks noChangeAspect="1" noChangeArrowheads="1"/>
            </p:cNvPicPr>
            <p:nvPr/>
          </p:nvPicPr>
          <p:blipFill>
            <a:blip r:embed="rId10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9" name="Picture 1045"/>
            <p:cNvPicPr>
              <a:picLocks noChangeAspect="1" noChangeArrowheads="1"/>
            </p:cNvPicPr>
            <p:nvPr/>
          </p:nvPicPr>
          <p:blipFill>
            <a:blip r:embed="rId10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0" name="Picture 1046"/>
            <p:cNvPicPr>
              <a:picLocks noChangeAspect="1" noChangeArrowheads="1"/>
            </p:cNvPicPr>
            <p:nvPr/>
          </p:nvPicPr>
          <p:blipFill>
            <a:blip r:embed="rId10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Picture 1047"/>
            <p:cNvPicPr>
              <a:picLocks noChangeAspect="1" noChangeArrowheads="1"/>
            </p:cNvPicPr>
            <p:nvPr/>
          </p:nvPicPr>
          <p:blipFill>
            <a:blip r:embed="rId10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2" name="Picture 1048"/>
            <p:cNvPicPr>
              <a:picLocks noChangeAspect="1" noChangeArrowheads="1"/>
            </p:cNvPicPr>
            <p:nvPr/>
          </p:nvPicPr>
          <p:blipFill>
            <a:blip r:embed="rId10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Picture 1049"/>
            <p:cNvPicPr>
              <a:picLocks noChangeAspect="1" noChangeArrowheads="1"/>
            </p:cNvPicPr>
            <p:nvPr/>
          </p:nvPicPr>
          <p:blipFill>
            <a:blip r:embed="rId10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4" name="Picture 1050"/>
            <p:cNvPicPr>
              <a:picLocks noChangeAspect="1" noChangeArrowheads="1"/>
            </p:cNvPicPr>
            <p:nvPr/>
          </p:nvPicPr>
          <p:blipFill>
            <a:blip r:embed="rId10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5" name="Picture 1051"/>
            <p:cNvPicPr>
              <a:picLocks noChangeAspect="1" noChangeArrowheads="1"/>
            </p:cNvPicPr>
            <p:nvPr/>
          </p:nvPicPr>
          <p:blipFill>
            <a:blip r:embed="rId10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6" name="Picture 1052"/>
            <p:cNvPicPr>
              <a:picLocks noChangeAspect="1" noChangeArrowheads="1"/>
            </p:cNvPicPr>
            <p:nvPr/>
          </p:nvPicPr>
          <p:blipFill>
            <a:blip r:embed="rId10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7" name="Picture 1053"/>
            <p:cNvPicPr>
              <a:picLocks noChangeAspect="1" noChangeArrowheads="1"/>
            </p:cNvPicPr>
            <p:nvPr/>
          </p:nvPicPr>
          <p:blipFill>
            <a:blip r:embed="rId10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8" name="Picture 1054"/>
            <p:cNvPicPr>
              <a:picLocks noChangeAspect="1" noChangeArrowheads="1"/>
            </p:cNvPicPr>
            <p:nvPr/>
          </p:nvPicPr>
          <p:blipFill>
            <a:blip r:embed="rId10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9" name="Picture 1055"/>
            <p:cNvPicPr>
              <a:picLocks noChangeAspect="1" noChangeArrowheads="1"/>
            </p:cNvPicPr>
            <p:nvPr/>
          </p:nvPicPr>
          <p:blipFill>
            <a:blip r:embed="rId10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0" name="Picture 1056"/>
            <p:cNvPicPr>
              <a:picLocks noChangeAspect="1" noChangeArrowheads="1"/>
            </p:cNvPicPr>
            <p:nvPr/>
          </p:nvPicPr>
          <p:blipFill>
            <a:blip r:embed="rId10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1" name="Picture 1057"/>
            <p:cNvPicPr>
              <a:picLocks noChangeAspect="1" noChangeArrowheads="1"/>
            </p:cNvPicPr>
            <p:nvPr/>
          </p:nvPicPr>
          <p:blipFill>
            <a:blip r:embed="rId10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2" name="Picture 1058"/>
            <p:cNvPicPr>
              <a:picLocks noChangeAspect="1" noChangeArrowheads="1"/>
            </p:cNvPicPr>
            <p:nvPr/>
          </p:nvPicPr>
          <p:blipFill>
            <a:blip r:embed="rId10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3" name="Picture 1059"/>
            <p:cNvPicPr>
              <a:picLocks noChangeAspect="1" noChangeArrowheads="1"/>
            </p:cNvPicPr>
            <p:nvPr/>
          </p:nvPicPr>
          <p:blipFill>
            <a:blip r:embed="rId10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4" name="Picture 1060"/>
            <p:cNvPicPr>
              <a:picLocks noChangeAspect="1" noChangeArrowheads="1"/>
            </p:cNvPicPr>
            <p:nvPr/>
          </p:nvPicPr>
          <p:blipFill>
            <a:blip r:embed="rId10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5" name="Picture 1061"/>
            <p:cNvPicPr>
              <a:picLocks noChangeAspect="1" noChangeArrowheads="1"/>
            </p:cNvPicPr>
            <p:nvPr/>
          </p:nvPicPr>
          <p:blipFill>
            <a:blip r:embed="rId10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6" name="Picture 1062"/>
            <p:cNvPicPr>
              <a:picLocks noChangeAspect="1" noChangeArrowheads="1"/>
            </p:cNvPicPr>
            <p:nvPr/>
          </p:nvPicPr>
          <p:blipFill>
            <a:blip r:embed="rId10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7" name="Picture 1063"/>
            <p:cNvPicPr>
              <a:picLocks noChangeAspect="1" noChangeArrowheads="1"/>
            </p:cNvPicPr>
            <p:nvPr/>
          </p:nvPicPr>
          <p:blipFill>
            <a:blip r:embed="rId10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8" name="Picture 1064"/>
            <p:cNvPicPr>
              <a:picLocks noChangeAspect="1" noChangeArrowheads="1"/>
            </p:cNvPicPr>
            <p:nvPr/>
          </p:nvPicPr>
          <p:blipFill>
            <a:blip r:embed="rId10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9" name="Picture 1065"/>
            <p:cNvPicPr>
              <a:picLocks noChangeAspect="1" noChangeArrowheads="1"/>
            </p:cNvPicPr>
            <p:nvPr/>
          </p:nvPicPr>
          <p:blipFill>
            <a:blip r:embed="rId10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0" name="Picture 1066"/>
            <p:cNvPicPr>
              <a:picLocks noChangeAspect="1" noChangeArrowheads="1"/>
            </p:cNvPicPr>
            <p:nvPr/>
          </p:nvPicPr>
          <p:blipFill>
            <a:blip r:embed="rId10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1" name="Picture 1067"/>
            <p:cNvPicPr>
              <a:picLocks noChangeAspect="1" noChangeArrowheads="1"/>
            </p:cNvPicPr>
            <p:nvPr/>
          </p:nvPicPr>
          <p:blipFill>
            <a:blip r:embed="rId10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2" name="Picture 1068"/>
            <p:cNvPicPr>
              <a:picLocks noChangeAspect="1" noChangeArrowheads="1"/>
            </p:cNvPicPr>
            <p:nvPr/>
          </p:nvPicPr>
          <p:blipFill>
            <a:blip r:embed="rId10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3" name="Picture 1069"/>
            <p:cNvPicPr>
              <a:picLocks noChangeAspect="1" noChangeArrowheads="1"/>
            </p:cNvPicPr>
            <p:nvPr/>
          </p:nvPicPr>
          <p:blipFill>
            <a:blip r:embed="rId10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4" name="Picture 1070"/>
            <p:cNvPicPr>
              <a:picLocks noChangeAspect="1" noChangeArrowheads="1"/>
            </p:cNvPicPr>
            <p:nvPr/>
          </p:nvPicPr>
          <p:blipFill>
            <a:blip r:embed="rId10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5" name="Picture 1071"/>
            <p:cNvPicPr>
              <a:picLocks noChangeAspect="1" noChangeArrowheads="1"/>
            </p:cNvPicPr>
            <p:nvPr/>
          </p:nvPicPr>
          <p:blipFill>
            <a:blip r:embed="rId10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6" name="Picture 1072"/>
            <p:cNvPicPr>
              <a:picLocks noChangeAspect="1" noChangeArrowheads="1"/>
            </p:cNvPicPr>
            <p:nvPr/>
          </p:nvPicPr>
          <p:blipFill>
            <a:blip r:embed="rId10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7" name="Picture 1073"/>
            <p:cNvPicPr>
              <a:picLocks noChangeAspect="1" noChangeArrowheads="1"/>
            </p:cNvPicPr>
            <p:nvPr/>
          </p:nvPicPr>
          <p:blipFill>
            <a:blip r:embed="rId10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Picture 1074"/>
            <p:cNvPicPr>
              <a:picLocks noChangeAspect="1" noChangeArrowheads="1"/>
            </p:cNvPicPr>
            <p:nvPr/>
          </p:nvPicPr>
          <p:blipFill>
            <a:blip r:embed="rId10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9" name="Picture 1075"/>
            <p:cNvPicPr>
              <a:picLocks noChangeAspect="1" noChangeArrowheads="1"/>
            </p:cNvPicPr>
            <p:nvPr/>
          </p:nvPicPr>
          <p:blipFill>
            <a:blip r:embed="rId10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0" name="Picture 1076"/>
            <p:cNvPicPr>
              <a:picLocks noChangeAspect="1" noChangeArrowheads="1"/>
            </p:cNvPicPr>
            <p:nvPr/>
          </p:nvPicPr>
          <p:blipFill>
            <a:blip r:embed="rId10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1" name="Picture 1077"/>
            <p:cNvPicPr>
              <a:picLocks noChangeAspect="1" noChangeArrowheads="1"/>
            </p:cNvPicPr>
            <p:nvPr/>
          </p:nvPicPr>
          <p:blipFill>
            <a:blip r:embed="rId10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Picture 1078"/>
            <p:cNvPicPr>
              <a:picLocks noChangeAspect="1" noChangeArrowheads="1"/>
            </p:cNvPicPr>
            <p:nvPr/>
          </p:nvPicPr>
          <p:blipFill>
            <a:blip r:embed="rId10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Picture 1079"/>
            <p:cNvPicPr>
              <a:picLocks noChangeAspect="1" noChangeArrowheads="1"/>
            </p:cNvPicPr>
            <p:nvPr/>
          </p:nvPicPr>
          <p:blipFill>
            <a:blip r:embed="rId10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4" name="Picture 1080"/>
            <p:cNvPicPr>
              <a:picLocks noChangeAspect="1" noChangeArrowheads="1"/>
            </p:cNvPicPr>
            <p:nvPr/>
          </p:nvPicPr>
          <p:blipFill>
            <a:blip r:embed="rId10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5" name="Picture 1081"/>
            <p:cNvPicPr>
              <a:picLocks noChangeAspect="1" noChangeArrowheads="1"/>
            </p:cNvPicPr>
            <p:nvPr/>
          </p:nvPicPr>
          <p:blipFill>
            <a:blip r:embed="rId10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Picture 1082"/>
            <p:cNvPicPr>
              <a:picLocks noChangeAspect="1" noChangeArrowheads="1"/>
            </p:cNvPicPr>
            <p:nvPr/>
          </p:nvPicPr>
          <p:blipFill>
            <a:blip r:embed="rId10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7" name="Picture 1083"/>
            <p:cNvPicPr>
              <a:picLocks noChangeAspect="1" noChangeArrowheads="1"/>
            </p:cNvPicPr>
            <p:nvPr/>
          </p:nvPicPr>
          <p:blipFill>
            <a:blip r:embed="rId10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8" name="Picture 1084"/>
            <p:cNvPicPr>
              <a:picLocks noChangeAspect="1" noChangeArrowheads="1"/>
            </p:cNvPicPr>
            <p:nvPr/>
          </p:nvPicPr>
          <p:blipFill>
            <a:blip r:embed="rId10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9" name="Picture 1085"/>
            <p:cNvPicPr>
              <a:picLocks noChangeAspect="1" noChangeArrowheads="1"/>
            </p:cNvPicPr>
            <p:nvPr/>
          </p:nvPicPr>
          <p:blipFill>
            <a:blip r:embed="rId10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0" name="Picture 1086"/>
            <p:cNvPicPr>
              <a:picLocks noChangeAspect="1" noChangeArrowheads="1"/>
            </p:cNvPicPr>
            <p:nvPr/>
          </p:nvPicPr>
          <p:blipFill>
            <a:blip r:embed="rId10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1" name="Picture 1087"/>
            <p:cNvPicPr>
              <a:picLocks noChangeAspect="1" noChangeArrowheads="1"/>
            </p:cNvPicPr>
            <p:nvPr/>
          </p:nvPicPr>
          <p:blipFill>
            <a:blip r:embed="rId10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2" name="Picture 1088"/>
            <p:cNvPicPr>
              <a:picLocks noChangeAspect="1" noChangeArrowheads="1"/>
            </p:cNvPicPr>
            <p:nvPr/>
          </p:nvPicPr>
          <p:blipFill>
            <a:blip r:embed="rId10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3" name="Picture 1089"/>
            <p:cNvPicPr>
              <a:picLocks noChangeAspect="1" noChangeArrowheads="1"/>
            </p:cNvPicPr>
            <p:nvPr/>
          </p:nvPicPr>
          <p:blipFill>
            <a:blip r:embed="rId10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4" name="Picture 1090"/>
            <p:cNvPicPr>
              <a:picLocks noChangeAspect="1" noChangeArrowheads="1"/>
            </p:cNvPicPr>
            <p:nvPr/>
          </p:nvPicPr>
          <p:blipFill>
            <a:blip r:embed="rId10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0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5" name="Picture 1091"/>
            <p:cNvPicPr>
              <a:picLocks noChangeAspect="1" noChangeArrowheads="1"/>
            </p:cNvPicPr>
            <p:nvPr/>
          </p:nvPicPr>
          <p:blipFill>
            <a:blip r:embed="rId10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6" name="Picture 1092"/>
            <p:cNvPicPr>
              <a:picLocks noChangeAspect="1" noChangeArrowheads="1"/>
            </p:cNvPicPr>
            <p:nvPr/>
          </p:nvPicPr>
          <p:blipFill>
            <a:blip r:embed="rId10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7" name="Picture 1093"/>
            <p:cNvPicPr>
              <a:picLocks noChangeAspect="1" noChangeArrowheads="1"/>
            </p:cNvPicPr>
            <p:nvPr/>
          </p:nvPicPr>
          <p:blipFill>
            <a:blip r:embed="rId10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8" name="Picture 1094"/>
            <p:cNvPicPr>
              <a:picLocks noChangeAspect="1" noChangeArrowheads="1"/>
            </p:cNvPicPr>
            <p:nvPr/>
          </p:nvPicPr>
          <p:blipFill>
            <a:blip r:embed="rId10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9" name="Picture 1095"/>
            <p:cNvPicPr>
              <a:picLocks noChangeAspect="1" noChangeArrowheads="1"/>
            </p:cNvPicPr>
            <p:nvPr/>
          </p:nvPicPr>
          <p:blipFill>
            <a:blip r:embed="rId10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0" name="Picture 1096"/>
            <p:cNvPicPr>
              <a:picLocks noChangeAspect="1" noChangeArrowheads="1"/>
            </p:cNvPicPr>
            <p:nvPr/>
          </p:nvPicPr>
          <p:blipFill>
            <a:blip r:embed="rId10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1" name="Picture 1097"/>
            <p:cNvPicPr>
              <a:picLocks noChangeAspect="1" noChangeArrowheads="1"/>
            </p:cNvPicPr>
            <p:nvPr/>
          </p:nvPicPr>
          <p:blipFill>
            <a:blip r:embed="rId10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2" name="Picture 1098"/>
            <p:cNvPicPr>
              <a:picLocks noChangeAspect="1" noChangeArrowheads="1"/>
            </p:cNvPicPr>
            <p:nvPr/>
          </p:nvPicPr>
          <p:blipFill>
            <a:blip r:embed="rId10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3" name="Picture 1099"/>
            <p:cNvPicPr>
              <a:picLocks noChangeAspect="1" noChangeArrowheads="1"/>
            </p:cNvPicPr>
            <p:nvPr/>
          </p:nvPicPr>
          <p:blipFill>
            <a:blip r:embed="rId10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4" name="Picture 1100"/>
            <p:cNvPicPr>
              <a:picLocks noChangeAspect="1" noChangeArrowheads="1"/>
            </p:cNvPicPr>
            <p:nvPr/>
          </p:nvPicPr>
          <p:blipFill>
            <a:blip r:embed="rId108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5" name="Picture 1101"/>
            <p:cNvPicPr>
              <a:picLocks noChangeAspect="1" noChangeArrowheads="1"/>
            </p:cNvPicPr>
            <p:nvPr/>
          </p:nvPicPr>
          <p:blipFill>
            <a:blip r:embed="rId10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9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6" name="Picture 1102"/>
            <p:cNvPicPr>
              <a:picLocks noChangeAspect="1" noChangeArrowheads="1"/>
            </p:cNvPicPr>
            <p:nvPr/>
          </p:nvPicPr>
          <p:blipFill>
            <a:blip r:embed="rId10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7" name="Picture 1103"/>
            <p:cNvPicPr>
              <a:picLocks noChangeAspect="1" noChangeArrowheads="1"/>
            </p:cNvPicPr>
            <p:nvPr/>
          </p:nvPicPr>
          <p:blipFill>
            <a:blip r:embed="rId108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8" name="Picture 1104"/>
            <p:cNvPicPr>
              <a:picLocks noChangeAspect="1" noChangeArrowheads="1"/>
            </p:cNvPicPr>
            <p:nvPr/>
          </p:nvPicPr>
          <p:blipFill>
            <a:blip r:embed="rId109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9" name="Picture 1105"/>
            <p:cNvPicPr>
              <a:picLocks noChangeAspect="1" noChangeArrowheads="1"/>
            </p:cNvPicPr>
            <p:nvPr/>
          </p:nvPicPr>
          <p:blipFill>
            <a:blip r:embed="rId109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0" name="Picture 1106"/>
            <p:cNvPicPr>
              <a:picLocks noChangeAspect="1" noChangeArrowheads="1"/>
            </p:cNvPicPr>
            <p:nvPr/>
          </p:nvPicPr>
          <p:blipFill>
            <a:blip r:embed="rId10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1" name="Picture 1107"/>
            <p:cNvPicPr>
              <a:picLocks noChangeAspect="1" noChangeArrowheads="1"/>
            </p:cNvPicPr>
            <p:nvPr/>
          </p:nvPicPr>
          <p:blipFill>
            <a:blip r:embed="rId10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2" name="Picture 1108"/>
            <p:cNvPicPr>
              <a:picLocks noChangeAspect="1" noChangeArrowheads="1"/>
            </p:cNvPicPr>
            <p:nvPr/>
          </p:nvPicPr>
          <p:blipFill>
            <a:blip r:embed="rId10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3" name="Picture 1109"/>
            <p:cNvPicPr>
              <a:picLocks noChangeAspect="1" noChangeArrowheads="1"/>
            </p:cNvPicPr>
            <p:nvPr/>
          </p:nvPicPr>
          <p:blipFill>
            <a:blip r:embed="rId10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4" name="Picture 1110"/>
            <p:cNvPicPr>
              <a:picLocks noChangeAspect="1" noChangeArrowheads="1"/>
            </p:cNvPicPr>
            <p:nvPr/>
          </p:nvPicPr>
          <p:blipFill>
            <a:blip r:embed="rId10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5" name="Picture 1111"/>
            <p:cNvPicPr>
              <a:picLocks noChangeAspect="1" noChangeArrowheads="1"/>
            </p:cNvPicPr>
            <p:nvPr/>
          </p:nvPicPr>
          <p:blipFill>
            <a:blip r:embed="rId10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6" name="Picture 1112"/>
            <p:cNvPicPr>
              <a:picLocks noChangeAspect="1" noChangeArrowheads="1"/>
            </p:cNvPicPr>
            <p:nvPr/>
          </p:nvPicPr>
          <p:blipFill>
            <a:blip r:embed="rId10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7" name="Picture 1113"/>
            <p:cNvPicPr>
              <a:picLocks noChangeAspect="1" noChangeArrowheads="1"/>
            </p:cNvPicPr>
            <p:nvPr/>
          </p:nvPicPr>
          <p:blipFill>
            <a:blip r:embed="rId10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8" name="Picture 1114"/>
            <p:cNvPicPr>
              <a:picLocks noChangeAspect="1" noChangeArrowheads="1"/>
            </p:cNvPicPr>
            <p:nvPr/>
          </p:nvPicPr>
          <p:blipFill>
            <a:blip r:embed="rId1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9" name="Picture 1115"/>
            <p:cNvPicPr>
              <a:picLocks noChangeAspect="1" noChangeArrowheads="1"/>
            </p:cNvPicPr>
            <p:nvPr/>
          </p:nvPicPr>
          <p:blipFill>
            <a:blip r:embed="rId1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0" name="Picture 1116"/>
            <p:cNvPicPr>
              <a:picLocks noChangeAspect="1" noChangeArrowheads="1"/>
            </p:cNvPicPr>
            <p:nvPr/>
          </p:nvPicPr>
          <p:blipFill>
            <a:blip r:embed="rId1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1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1" name="Picture 1117"/>
            <p:cNvPicPr>
              <a:picLocks noChangeAspect="1" noChangeArrowheads="1"/>
            </p:cNvPicPr>
            <p:nvPr/>
          </p:nvPicPr>
          <p:blipFill>
            <a:blip r:embed="rId1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2" name="Picture 1118"/>
            <p:cNvPicPr>
              <a:picLocks noChangeAspect="1" noChangeArrowheads="1"/>
            </p:cNvPicPr>
            <p:nvPr/>
          </p:nvPicPr>
          <p:blipFill>
            <a:blip r:embed="rId1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3" name="Picture 1119"/>
            <p:cNvPicPr>
              <a:picLocks noChangeAspect="1" noChangeArrowheads="1"/>
            </p:cNvPicPr>
            <p:nvPr/>
          </p:nvPicPr>
          <p:blipFill>
            <a:blip r:embed="rId1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4" name="Picture 1120"/>
            <p:cNvPicPr>
              <a:picLocks noChangeAspect="1" noChangeArrowheads="1"/>
            </p:cNvPicPr>
            <p:nvPr/>
          </p:nvPicPr>
          <p:blipFill>
            <a:blip r:embed="rId1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5" name="Picture 1121"/>
            <p:cNvPicPr>
              <a:picLocks noChangeAspect="1" noChangeArrowheads="1"/>
            </p:cNvPicPr>
            <p:nvPr/>
          </p:nvPicPr>
          <p:blipFill>
            <a:blip r:embed="rId1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6" name="Picture 1122"/>
            <p:cNvPicPr>
              <a:picLocks noChangeAspect="1" noChangeArrowheads="1"/>
            </p:cNvPicPr>
            <p:nvPr/>
          </p:nvPicPr>
          <p:blipFill>
            <a:blip r:embed="rId1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7" name="Picture 1123"/>
            <p:cNvPicPr>
              <a:picLocks noChangeAspect="1" noChangeArrowheads="1"/>
            </p:cNvPicPr>
            <p:nvPr/>
          </p:nvPicPr>
          <p:blipFill>
            <a:blip r:embed="rId1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8" name="Picture 1124"/>
            <p:cNvPicPr>
              <a:picLocks noChangeAspect="1" noChangeArrowheads="1"/>
            </p:cNvPicPr>
            <p:nvPr/>
          </p:nvPicPr>
          <p:blipFill>
            <a:blip r:embed="rId1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9" name="Picture 1125"/>
            <p:cNvPicPr>
              <a:picLocks noChangeAspect="1" noChangeArrowheads="1"/>
            </p:cNvPicPr>
            <p:nvPr/>
          </p:nvPicPr>
          <p:blipFill>
            <a:blip r:embed="rId1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" name="Picture 1126"/>
            <p:cNvPicPr>
              <a:picLocks noChangeAspect="1" noChangeArrowheads="1"/>
            </p:cNvPicPr>
            <p:nvPr/>
          </p:nvPicPr>
          <p:blipFill>
            <a:blip r:embed="rId1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" name="Picture 1127"/>
            <p:cNvPicPr>
              <a:picLocks noChangeAspect="1" noChangeArrowheads="1"/>
            </p:cNvPicPr>
            <p:nvPr/>
          </p:nvPicPr>
          <p:blipFill>
            <a:blip r:embed="rId1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" name="Picture 1128"/>
            <p:cNvPicPr>
              <a:picLocks noChangeAspect="1" noChangeArrowheads="1"/>
            </p:cNvPicPr>
            <p:nvPr/>
          </p:nvPicPr>
          <p:blipFill>
            <a:blip r:embed="rId1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" name="Picture 1129"/>
            <p:cNvPicPr>
              <a:picLocks noChangeAspect="1" noChangeArrowheads="1"/>
            </p:cNvPicPr>
            <p:nvPr/>
          </p:nvPicPr>
          <p:blipFill>
            <a:blip r:embed="rId1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4" name="Picture 1130"/>
            <p:cNvPicPr>
              <a:picLocks noChangeAspect="1" noChangeArrowheads="1"/>
            </p:cNvPicPr>
            <p:nvPr/>
          </p:nvPicPr>
          <p:blipFill>
            <a:blip r:embed="rId1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2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5" name="Picture 1131"/>
            <p:cNvPicPr>
              <a:picLocks noChangeAspect="1" noChangeArrowheads="1"/>
            </p:cNvPicPr>
            <p:nvPr/>
          </p:nvPicPr>
          <p:blipFill>
            <a:blip r:embed="rId1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6" name="Picture 1132"/>
            <p:cNvPicPr>
              <a:picLocks noChangeAspect="1" noChangeArrowheads="1"/>
            </p:cNvPicPr>
            <p:nvPr/>
          </p:nvPicPr>
          <p:blipFill>
            <a:blip r:embed="rId1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" name="Picture 1133"/>
            <p:cNvPicPr>
              <a:picLocks noChangeAspect="1" noChangeArrowheads="1"/>
            </p:cNvPicPr>
            <p:nvPr/>
          </p:nvPicPr>
          <p:blipFill>
            <a:blip r:embed="rId1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4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" name="Picture 1134"/>
            <p:cNvPicPr>
              <a:picLocks noChangeAspect="1" noChangeArrowheads="1"/>
            </p:cNvPicPr>
            <p:nvPr/>
          </p:nvPicPr>
          <p:blipFill>
            <a:blip r:embed="rId1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9" name="Picture 1135"/>
            <p:cNvPicPr>
              <a:picLocks noChangeAspect="1" noChangeArrowheads="1"/>
            </p:cNvPicPr>
            <p:nvPr/>
          </p:nvPicPr>
          <p:blipFill>
            <a:blip r:embed="rId1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0" name="Picture 1136"/>
            <p:cNvPicPr>
              <a:picLocks noChangeAspect="1" noChangeArrowheads="1"/>
            </p:cNvPicPr>
            <p:nvPr/>
          </p:nvPicPr>
          <p:blipFill>
            <a:blip r:embed="rId1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1" name="Picture 1137"/>
            <p:cNvPicPr>
              <a:picLocks noChangeAspect="1" noChangeArrowheads="1"/>
            </p:cNvPicPr>
            <p:nvPr/>
          </p:nvPicPr>
          <p:blipFill>
            <a:blip r:embed="rId1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" y="618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2" name="Picture 1138"/>
            <p:cNvPicPr>
              <a:picLocks noChangeAspect="1" noChangeArrowheads="1"/>
            </p:cNvPicPr>
            <p:nvPr/>
          </p:nvPicPr>
          <p:blipFill>
            <a:blip r:embed="rId1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" y="6180"/>
              <a:ext cx="21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" name="Picture 1139"/>
            <p:cNvPicPr>
              <a:picLocks noChangeAspect="1" noChangeArrowheads="1"/>
            </p:cNvPicPr>
            <p:nvPr/>
          </p:nvPicPr>
          <p:blipFill>
            <a:blip r:embed="rId1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" y="6180"/>
              <a:ext cx="15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" name="Picture 1140"/>
            <p:cNvPicPr>
              <a:picLocks noChangeAspect="1" noChangeArrowheads="1"/>
            </p:cNvPicPr>
            <p:nvPr/>
          </p:nvPicPr>
          <p:blipFill>
            <a:blip r:embed="rId1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" y="6180"/>
              <a:ext cx="4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5" name="Picture 1141"/>
            <p:cNvPicPr>
              <a:picLocks noChangeAspect="1" noChangeArrowheads="1"/>
            </p:cNvPicPr>
            <p:nvPr/>
          </p:nvPicPr>
          <p:blipFill>
            <a:blip r:embed="rId1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" y="6180"/>
              <a:ext cx="4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5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28600"/>
            <a:ext cx="1940511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772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2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5181600" cy="9144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smtClean="0"/>
              <a:t>          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1463040"/>
            <a:ext cx="7391400" cy="3474720"/>
          </a:xfrm>
        </p:spPr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en-US" dirty="0"/>
              <a:t>When the wrong user name and password are entered by the user the following message will be shown</a:t>
            </a:r>
            <a:r>
              <a:rPr lang="en-US" dirty="0" smtClean="0"/>
              <a:t>. Otherwise, enter to the next frame.</a:t>
            </a:r>
          </a:p>
          <a:p>
            <a:pPr marL="45720" lvl="0" indent="0" algn="just">
              <a:buNone/>
            </a:pP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00400"/>
            <a:ext cx="4038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95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      </a:t>
            </a:r>
            <a:r>
              <a:rPr lang="en-US" dirty="0" smtClean="0"/>
              <a:t>Select</a:t>
            </a:r>
            <a:endParaRPr lang="en-US" dirty="0"/>
          </a:p>
        </p:txBody>
      </p:sp>
      <p:pic>
        <p:nvPicPr>
          <p:cNvPr id="4" name="Picture 2" descr="C:\Users\borhan\Desktop\Screenshot\Sel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1"/>
            <a:ext cx="8077199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1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      Menu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1624"/>
            <a:ext cx="7848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676400"/>
            <a:ext cx="7010400" cy="3733800"/>
          </a:xfrm>
        </p:spPr>
        <p:txBody>
          <a:bodyPr>
            <a:normAutofit/>
          </a:bodyPr>
          <a:lstStyle/>
          <a:p>
            <a:pPr marL="114300" lvl="0">
              <a:spcAft>
                <a:spcPts val="0"/>
              </a:spcAft>
              <a:buClr>
                <a:srgbClr val="93A299"/>
              </a:buClr>
              <a:buSzTx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620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latin typeface="Times New Roman"/>
                <a:ea typeface="Calibri"/>
              </a:rPr>
              <a:t>                    </a:t>
            </a:r>
            <a:r>
              <a:rPr lang="en-US" sz="4800" dirty="0" smtClean="0"/>
              <a:t>Info</a:t>
            </a:r>
            <a:endParaRPr lang="en-US" sz="4800" dirty="0"/>
          </a:p>
        </p:txBody>
      </p:sp>
      <p:pic>
        <p:nvPicPr>
          <p:cNvPr id="1026" name="Picture 2" descr="F:\Books\Y-3,S-1\Database  Management  System\Domain\Cricket Tournament\Project report\image\inf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Create </a:t>
            </a:r>
            <a:r>
              <a:rPr lang="en-US" dirty="0"/>
              <a:t>Fixture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924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6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28800"/>
            <a:ext cx="7010400" cy="3733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620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latin typeface="Times New Roman"/>
                <a:ea typeface="Calibri"/>
              </a:rPr>
              <a:t>           </a:t>
            </a:r>
            <a:r>
              <a:rPr lang="en-US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Create </a:t>
            </a:r>
            <a:r>
              <a:rPr lang="en-US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Fixture</a:t>
            </a:r>
            <a:endParaRPr lang="en-US" sz="4800" dirty="0"/>
          </a:p>
        </p:txBody>
      </p:sp>
      <p:pic>
        <p:nvPicPr>
          <p:cNvPr id="1026" name="Picture 2" descr="F:\Books\Y-3,S-1\Database  Management  System\Domain\Cricket Tournament\Project report\image\Fixture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84860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5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Show </a:t>
            </a:r>
            <a:r>
              <a:rPr lang="en-US" dirty="0"/>
              <a:t>Fixture</a:t>
            </a:r>
          </a:p>
        </p:txBody>
      </p:sp>
      <p:pic>
        <p:nvPicPr>
          <p:cNvPr id="5122" name="Picture 2" descr="C:\Users\borhan\Desktop\Screenshot\Cri\showfix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543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5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</a:t>
            </a:r>
            <a:r>
              <a:rPr lang="en-US" dirty="0" smtClean="0"/>
              <a:t>   Team Info</a:t>
            </a:r>
            <a:endParaRPr lang="en-US" dirty="0"/>
          </a:p>
        </p:txBody>
      </p:sp>
      <p:pic>
        <p:nvPicPr>
          <p:cNvPr id="6146" name="Picture 2" descr="C:\Users\borhan\Desktop\Screenshot\Cri\teaminf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620000" cy="52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5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3833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</a:t>
            </a:r>
            <a:r>
              <a:rPr lang="en-US" dirty="0" smtClean="0"/>
              <a:t>   Show Team Info</a:t>
            </a:r>
            <a:endParaRPr lang="en-US" dirty="0"/>
          </a:p>
        </p:txBody>
      </p:sp>
      <p:pic>
        <p:nvPicPr>
          <p:cNvPr id="7170" name="Picture 2" descr="C:\Users\borhan\Desktop\Screenshot\Cri\showteaminf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64673"/>
            <a:ext cx="7848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620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latin typeface="Times New Roman"/>
                <a:ea typeface="Calibri"/>
              </a:rPr>
              <a:t>                  </a:t>
            </a:r>
            <a:r>
              <a:rPr lang="en-US" sz="4800" dirty="0" smtClean="0">
                <a:latin typeface="Franklin Gothic Book" pitchFamily="34" charset="0"/>
              </a:rPr>
              <a:t>Outlines</a:t>
            </a:r>
            <a:endParaRPr lang="en-US" sz="4800" dirty="0">
              <a:latin typeface="Franklin Gothic Boo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828800"/>
            <a:ext cx="7010400" cy="3733800"/>
          </a:xfrm>
        </p:spPr>
        <p:txBody>
          <a:bodyPr>
            <a:normAutofit/>
          </a:bodyPr>
          <a:lstStyle/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400" b="1" dirty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Existing </a:t>
            </a:r>
            <a:r>
              <a:rPr lang="en-US" sz="2400" b="1" dirty="0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System</a:t>
            </a:r>
            <a:endParaRPr lang="en-US" sz="2400" b="1" dirty="0">
              <a:solidFill>
                <a:srgbClr val="564B3C">
                  <a:lumMod val="75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400" b="1" dirty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Proposed </a:t>
            </a:r>
            <a:r>
              <a:rPr lang="en-US" sz="2400" b="1" dirty="0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System</a:t>
            </a:r>
            <a:endParaRPr lang="en-US" sz="2400" b="1" dirty="0">
              <a:solidFill>
                <a:srgbClr val="564B3C">
                  <a:lumMod val="75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400" b="1" dirty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Feasibility </a:t>
            </a:r>
            <a:r>
              <a:rPr lang="en-US" sz="2400" b="1" dirty="0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study</a:t>
            </a:r>
            <a:endParaRPr lang="en-US" sz="2400" b="1" dirty="0">
              <a:solidFill>
                <a:srgbClr val="564B3C">
                  <a:lumMod val="75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400" b="1" dirty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Software </a:t>
            </a:r>
            <a:r>
              <a:rPr lang="en-US" sz="2400" b="1" dirty="0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requirements</a:t>
            </a: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ea typeface="Calibri"/>
                <a:cs typeface="Calibri" pitchFamily="34" charset="0"/>
              </a:rPr>
              <a:t>Implementation </a:t>
            </a:r>
            <a:r>
              <a:rPr lang="en-US" sz="2400" b="1" dirty="0">
                <a:solidFill>
                  <a:srgbClr val="564B3C">
                    <a:lumMod val="75000"/>
                  </a:srgbClr>
                </a:solidFill>
                <a:latin typeface="Calibri" pitchFamily="34" charset="0"/>
                <a:ea typeface="Calibri"/>
                <a:cs typeface="Calibri" pitchFamily="34" charset="0"/>
              </a:rPr>
              <a:t>&amp; </a:t>
            </a:r>
            <a:r>
              <a:rPr lang="en-US" sz="2400" b="1" dirty="0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ea typeface="Calibri"/>
                <a:cs typeface="Calibri" pitchFamily="34" charset="0"/>
              </a:rPr>
              <a:t>Testing</a:t>
            </a: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400" b="1" smtClean="0">
                <a:solidFill>
                  <a:srgbClr val="564B3C">
                    <a:lumMod val="75000"/>
                  </a:srgbClr>
                </a:solidFill>
                <a:latin typeface="Calibri" pitchFamily="34" charset="0"/>
                <a:cs typeface="Calibri" pitchFamily="34" charset="0"/>
              </a:rPr>
              <a:t>Future Work</a:t>
            </a:r>
            <a:endParaRPr lang="en-US" sz="2400" b="1" dirty="0">
              <a:solidFill>
                <a:srgbClr val="564B3C">
                  <a:lumMod val="75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 Data Input</a:t>
            </a:r>
            <a:endParaRPr lang="en-US" dirty="0"/>
          </a:p>
        </p:txBody>
      </p:sp>
      <p:pic>
        <p:nvPicPr>
          <p:cNvPr id="4098" name="Picture 2" descr="C:\Users\borhan\Desktop\Screenshot\Cri\datain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38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   Points </a:t>
            </a:r>
            <a:r>
              <a:rPr lang="en-US" dirty="0"/>
              <a:t>Table</a:t>
            </a:r>
          </a:p>
        </p:txBody>
      </p:sp>
      <p:pic>
        <p:nvPicPr>
          <p:cNvPr id="8194" name="Picture 2" descr="C:\Users\borhan\Desktop\Screenshot\Cri\points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1" y="1543050"/>
            <a:ext cx="76200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5181600" cy="914400"/>
          </a:xfrm>
        </p:spPr>
        <p:txBody>
          <a:bodyPr/>
          <a:lstStyle/>
          <a:p>
            <a:pPr marL="0" indent="0" algn="l">
              <a:buNone/>
            </a:pPr>
            <a:r>
              <a:rPr lang="en-US" sz="54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     Points </a:t>
            </a:r>
            <a:r>
              <a:rPr lang="en-US" sz="540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76300" y="1600200"/>
            <a:ext cx="7543800" cy="3474720"/>
          </a:xfrm>
        </p:spPr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dirty="0"/>
              <a:t>If all matches are not played and we press “Semi Final” button then following message will be shown </a:t>
            </a:r>
            <a:r>
              <a:rPr lang="en-US" dirty="0" smtClean="0"/>
              <a:t>.</a:t>
            </a:r>
          </a:p>
          <a:p>
            <a:pPr marL="45720" lvl="0" indent="0">
              <a:buNone/>
            </a:pPr>
            <a:endParaRPr lang="en-US" dirty="0"/>
          </a:p>
          <a:p>
            <a:pPr marL="45720" lvl="0" indent="0" algn="just">
              <a:buNone/>
            </a:pPr>
            <a:endParaRPr lang="en-US" dirty="0"/>
          </a:p>
        </p:txBody>
      </p:sp>
      <p:pic>
        <p:nvPicPr>
          <p:cNvPr id="2050" name="Picture 2" descr="Points Tabl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2819400"/>
            <a:ext cx="6553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6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  Semi </a:t>
            </a:r>
            <a:r>
              <a:rPr lang="en-US" dirty="0"/>
              <a:t>Final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696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9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      Final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924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4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Show </a:t>
            </a:r>
            <a:r>
              <a:rPr lang="en-US" dirty="0"/>
              <a:t>Winner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1120"/>
            <a:ext cx="7543800" cy="505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8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      </a:t>
            </a:r>
            <a:r>
              <a:rPr lang="en-US" dirty="0" smtClean="0"/>
              <a:t>Select</a:t>
            </a:r>
            <a:endParaRPr lang="en-US" dirty="0"/>
          </a:p>
        </p:txBody>
      </p:sp>
      <p:pic>
        <p:nvPicPr>
          <p:cNvPr id="4" name="Picture 2" descr="C:\Users\borhan\Desktop\Screenshot\Sel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1"/>
            <a:ext cx="8077199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2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    Menu</a:t>
            </a:r>
            <a:endParaRPr lang="en-US" dirty="0"/>
          </a:p>
        </p:txBody>
      </p:sp>
      <p:pic>
        <p:nvPicPr>
          <p:cNvPr id="11266" name="Picture 2" descr="C:\Users\borhan\Desktop\Screenshot\FMenub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077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    Fixture</a:t>
            </a:r>
            <a:endParaRPr lang="en-US" dirty="0"/>
          </a:p>
        </p:txBody>
      </p:sp>
      <p:pic>
        <p:nvPicPr>
          <p:cNvPr id="12291" name="Picture 3" descr="C:\Users\borhan\Desktop\Screenshot\FFix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5438"/>
            <a:ext cx="7543800" cy="50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Show </a:t>
            </a:r>
            <a:r>
              <a:rPr lang="en-US" dirty="0" smtClean="0"/>
              <a:t>Fixture</a:t>
            </a:r>
            <a:endParaRPr lang="en-US" dirty="0"/>
          </a:p>
        </p:txBody>
      </p:sp>
      <p:pic>
        <p:nvPicPr>
          <p:cNvPr id="13314" name="Picture 2" descr="C:\Users\borhan\Desktop\Screenshot\FShowFix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696200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33400"/>
            <a:ext cx="6172200" cy="914400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      </a:t>
            </a:r>
            <a:r>
              <a:rPr lang="en-US" sz="5400" dirty="0" smtClean="0">
                <a:solidFill>
                  <a:schemeClr val="tx2"/>
                </a:solidFill>
              </a:rPr>
              <a:t>Existing </a:t>
            </a:r>
            <a:r>
              <a:rPr lang="en-US" sz="5400" dirty="0">
                <a:solidFill>
                  <a:schemeClr val="tx2"/>
                </a:solidFill>
              </a:rPr>
              <a:t>System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7543800" cy="4191000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The existing premier league system uses paper based system to keep information which is slow and old process 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This system relies heavily on the actions of people which increase the possibility of human-made error</a:t>
            </a: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pPr lvl="0">
              <a:buClr>
                <a:srgbClr val="759AA5">
                  <a:lumMod val="60000"/>
                  <a:lumOff val="40000"/>
                </a:srgbClr>
              </a:buClr>
              <a:buFont typeface="Wingdings" pitchFamily="2" charset="2"/>
              <a:buChar char="Ø"/>
            </a:pPr>
            <a:r>
              <a:rPr lang="en-US" sz="26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Difficult to update concurrently.</a:t>
            </a:r>
          </a:p>
          <a:p>
            <a:pPr lvl="0">
              <a:buClr>
                <a:srgbClr val="759AA5">
                  <a:lumMod val="60000"/>
                  <a:lumOff val="40000"/>
                </a:srgbClr>
              </a:buClr>
              <a:buFont typeface="Wingdings" pitchFamily="2" charset="2"/>
              <a:buChar char="Ø"/>
            </a:pPr>
            <a:endParaRPr lang="en-US" sz="2600" dirty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buClr>
                <a:srgbClr val="759AA5">
                  <a:lumMod val="60000"/>
                  <a:lumOff val="40000"/>
                </a:srgbClr>
              </a:buClr>
              <a:buFont typeface="Wingdings" pitchFamily="2" charset="2"/>
              <a:buChar char="Ø"/>
            </a:pPr>
            <a:r>
              <a:rPr lang="en-US" sz="2600" dirty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Security problems.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endParaRPr lang="en-US" dirty="0"/>
          </a:p>
          <a:p>
            <a:pPr marL="45720" lv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 Team Info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62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Show Team Info</a:t>
            </a:r>
            <a:endParaRPr lang="en-US" dirty="0"/>
          </a:p>
        </p:txBody>
      </p:sp>
      <p:pic>
        <p:nvPicPr>
          <p:cNvPr id="15362" name="Picture 2" descr="C:\Users\borhan\Desktop\Screenshot\FShowteaminf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848599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Data Input</a:t>
            </a:r>
            <a:endParaRPr lang="en-US" dirty="0"/>
          </a:p>
        </p:txBody>
      </p:sp>
      <p:pic>
        <p:nvPicPr>
          <p:cNvPr id="16386" name="Picture 2" descr="C:\Users\borhan\Desktop\Screenshot\FDataIn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6962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Points table</a:t>
            </a:r>
            <a:endParaRPr lang="en-US" dirty="0"/>
          </a:p>
        </p:txBody>
      </p:sp>
      <p:pic>
        <p:nvPicPr>
          <p:cNvPr id="17410" name="Picture 2" descr="C:\Users\borhan\Desktop\Screenshot\FPoints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153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  Semi Final</a:t>
            </a:r>
            <a:endParaRPr lang="en-US" dirty="0"/>
          </a:p>
        </p:txBody>
      </p:sp>
      <p:pic>
        <p:nvPicPr>
          <p:cNvPr id="18434" name="Picture 2" descr="C:\Users\borhan\Desktop\Screenshot\FSemi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1" y="1219200"/>
            <a:ext cx="7619999" cy="52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078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Semi Final Result</a:t>
            </a:r>
            <a:endParaRPr lang="en-US" dirty="0"/>
          </a:p>
        </p:txBody>
      </p:sp>
      <p:pic>
        <p:nvPicPr>
          <p:cNvPr id="19458" name="Picture 2" descr="C:\Users\borhan\Desktop\Screenshot\FShowSemi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696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     Final</a:t>
            </a:r>
            <a:endParaRPr lang="en-US" dirty="0"/>
          </a:p>
        </p:txBody>
      </p:sp>
      <p:pic>
        <p:nvPicPr>
          <p:cNvPr id="20482" name="Picture 2" descr="C:\Users\borhan\Desktop\Screenshot\F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848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	</a:t>
            </a:r>
            <a:r>
              <a:rPr lang="en-US" dirty="0"/>
              <a:t> </a:t>
            </a:r>
            <a:r>
              <a:rPr lang="en-US" dirty="0" smtClean="0"/>
              <a:t> Show </a:t>
            </a:r>
            <a:r>
              <a:rPr lang="en-US" dirty="0"/>
              <a:t>Winner</a:t>
            </a:r>
          </a:p>
        </p:txBody>
      </p:sp>
      <p:pic>
        <p:nvPicPr>
          <p:cNvPr id="21506" name="Picture 2" descr="C:\Users\borhan\Desktop\Screenshot\FShowWi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1"/>
            <a:ext cx="7848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848600" cy="4114800"/>
          </a:xfrm>
        </p:spPr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r>
              <a:rPr lang="en-US" sz="2400" dirty="0">
                <a:latin typeface="Times New Roman"/>
                <a:ea typeface="Times New Roman"/>
                <a:cs typeface="Times New Roman"/>
              </a:rPr>
              <a:t>We are interested to add more features which make the project more convenient to its </a:t>
            </a:r>
            <a:r>
              <a:rPr lang="en-US" sz="2400" dirty="0" smtClean="0">
                <a:latin typeface="Times New Roman"/>
                <a:ea typeface="Times New Roman"/>
                <a:cs typeface="Times New Roman"/>
              </a:rPr>
              <a:t>users</a:t>
            </a: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Times New Roman"/>
                <a:ea typeface="Times New Roman"/>
                <a:cs typeface="Times New Roman"/>
              </a:rPr>
              <a:t>     </a:t>
            </a:r>
            <a:endParaRPr lang="en-US" sz="2400" dirty="0">
              <a:latin typeface="Times New Roman"/>
              <a:ea typeface="Times New Roman"/>
              <a:cs typeface="Vrinda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r>
              <a:rPr lang="en-US" sz="2400" dirty="0">
                <a:latin typeface="Times New Roman"/>
                <a:ea typeface="Times New Roman"/>
                <a:cs typeface="Times New Roman"/>
              </a:rPr>
              <a:t>We are also interested to make the android version of this project.</a:t>
            </a:r>
            <a:endParaRPr lang="en-US" sz="2400" dirty="0">
              <a:latin typeface="Times New Roman"/>
              <a:ea typeface="Times New Roman"/>
              <a:cs typeface="Vrinda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endParaRPr lang="en-US" sz="2400" dirty="0">
              <a:latin typeface="Times New Roman"/>
              <a:ea typeface="Times New Roman"/>
              <a:cs typeface="Times New Roman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endParaRPr lang="en-US" sz="2400" dirty="0">
              <a:latin typeface="Times New Roman"/>
              <a:ea typeface="Times New Roman"/>
              <a:cs typeface="Vrinda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620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latin typeface="Times New Roman"/>
                <a:ea typeface="Calibri"/>
              </a:rPr>
              <a:t>             </a:t>
            </a:r>
            <a:r>
              <a:rPr lang="en-US" sz="4800" dirty="0" smtClean="0">
                <a:solidFill>
                  <a:schemeClr val="tx2"/>
                </a:solidFill>
              </a:rPr>
              <a:t>Future </a:t>
            </a:r>
            <a:r>
              <a:rPr lang="en-US" sz="4800" dirty="0">
                <a:solidFill>
                  <a:schemeClr val="tx2"/>
                </a:solidFill>
              </a:rPr>
              <a:t>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40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4267200"/>
          </a:xfrm>
        </p:spPr>
        <p:txBody>
          <a:bodyPr/>
          <a:lstStyle/>
          <a:p>
            <a:pPr marL="0" indent="0" algn="l">
              <a:buNone/>
            </a:pPr>
            <a:r>
              <a:rPr lang="en-US" sz="4800" dirty="0" smtClean="0"/>
              <a:t>                   </a:t>
            </a:r>
            <a:r>
              <a:rPr lang="en-US" sz="4400" dirty="0" smtClean="0"/>
              <a:t>Thanks </a:t>
            </a:r>
            <a:br>
              <a:rPr lang="en-US" sz="4400" dirty="0" smtClean="0"/>
            </a:br>
            <a:r>
              <a:rPr lang="en-US" sz="4400" dirty="0" smtClean="0"/>
              <a:t>			       </a:t>
            </a:r>
            <a:br>
              <a:rPr lang="en-US" sz="4400" dirty="0" smtClean="0"/>
            </a:br>
            <a:r>
              <a:rPr lang="en-US" sz="4400" dirty="0"/>
              <a:t>	</a:t>
            </a:r>
            <a:r>
              <a:rPr lang="en-US" sz="4400" dirty="0" smtClean="0"/>
              <a:t>			   all </a:t>
            </a:r>
            <a:br>
              <a:rPr lang="en-US" sz="4400" dirty="0" smtClean="0"/>
            </a:br>
            <a:r>
              <a:rPr lang="en-US" sz="4400" dirty="0" smtClean="0"/>
              <a:t>  </a:t>
            </a:r>
            <a:br>
              <a:rPr lang="en-US" sz="4400" dirty="0" smtClean="0"/>
            </a:br>
            <a:r>
              <a:rPr lang="en-US" sz="4400" dirty="0" smtClean="0"/>
              <a:t>  for   watching this presentation</a:t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 		    with patience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05000" y="7315200"/>
            <a:ext cx="6400800" cy="2636520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             </a:t>
            </a:r>
            <a:r>
              <a:rPr lang="en-US" sz="5400" dirty="0" smtClean="0">
                <a:solidFill>
                  <a:schemeClr val="tx2"/>
                </a:solidFill>
              </a:rPr>
              <a:t>Proposed </a:t>
            </a:r>
            <a:r>
              <a:rPr lang="en-US" sz="5400" dirty="0">
                <a:solidFill>
                  <a:schemeClr val="tx2"/>
                </a:solidFill>
              </a:rPr>
              <a:t>System</a:t>
            </a:r>
            <a:endParaRPr lang="en-US" sz="5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382000" cy="3398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Our proposed system will have the following advantages: </a:t>
            </a:r>
            <a:endParaRPr lang="en-US" dirty="0" smtClean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pPr lvl="0"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User </a:t>
            </a: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friendly </a:t>
            </a: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interface</a:t>
            </a:r>
          </a:p>
          <a:p>
            <a:pPr lvl="0">
              <a:buFont typeface="Wingdings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Provide features for both Cricket and Football</a:t>
            </a:r>
          </a:p>
          <a:p>
            <a:pPr lvl="0">
              <a:buFont typeface="Wingdings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Provide run rate and goal difference in points table</a:t>
            </a:r>
            <a:endParaRPr lang="en-US" dirty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pPr lvl="0">
              <a:buFont typeface="Wingdings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 Fast </a:t>
            </a: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access to database</a:t>
            </a:r>
          </a:p>
          <a:p>
            <a:pPr lvl="0">
              <a:buFont typeface="Wingdings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 Less </a:t>
            </a: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error</a:t>
            </a:r>
          </a:p>
          <a:p>
            <a:pPr lvl="0">
              <a:buFont typeface="Wingdings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 All </a:t>
            </a:r>
            <a:r>
              <a:rPr lang="en-US" dirty="0">
                <a:solidFill>
                  <a:schemeClr val="tx1"/>
                </a:solidFill>
                <a:latin typeface="Trebuchet MS" pitchFamily="34" charset="0"/>
                <a:cs typeface="Calibri" pitchFamily="34" charset="0"/>
              </a:rPr>
              <a:t>the manual difficulties in managing the information have been rectified by implementing computerization.</a:t>
            </a:r>
          </a:p>
          <a:p>
            <a:endParaRPr lang="en-US" dirty="0">
              <a:latin typeface="Trebuchet MS" pitchFamily="34" charset="0"/>
            </a:endParaRPr>
          </a:p>
          <a:p>
            <a:pPr marL="45720" lvl="0" indent="0" algn="just">
              <a:buNone/>
            </a:pPr>
            <a:endParaRPr 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3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		    </a:t>
            </a:r>
            <a:r>
              <a:rPr lang="en-US" dirty="0" smtClean="0"/>
              <a:t> </a:t>
            </a:r>
            <a:r>
              <a:rPr lang="en-US" sz="4800" b="1" cap="none" dirty="0" smtClean="0">
                <a:solidFill>
                  <a:srgbClr val="564B3C"/>
                </a:solidFill>
                <a:effectLst/>
                <a:ea typeface="+mn-ea"/>
                <a:cs typeface="Calibri" pitchFamily="34" charset="0"/>
              </a:rPr>
              <a:t>Analysis </a:t>
            </a:r>
            <a:r>
              <a:rPr lang="en-US" sz="4800" b="1" cap="none" dirty="0">
                <a:solidFill>
                  <a:srgbClr val="564B3C"/>
                </a:solidFill>
                <a:effectLst/>
                <a:ea typeface="+mn-ea"/>
                <a:cs typeface="Calibri" pitchFamily="34" charset="0"/>
              </a:rPr>
              <a:t>Model</a:t>
            </a:r>
            <a:endParaRPr lang="en-US" sz="48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8382000" cy="33985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rebuchet MS" pitchFamily="34" charset="0"/>
              <a:cs typeface="Calibri" pitchFamily="34" charset="0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 this model, the sequence of activities performed are: -</a:t>
            </a: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	 • Feasibility study</a:t>
            </a:r>
            <a:endParaRPr lang="en-US" sz="2800" dirty="0">
              <a:solidFill>
                <a:srgbClr val="564B3C"/>
              </a:solidFill>
              <a:latin typeface="Times New Roman"/>
              <a:ea typeface="Times New Roman"/>
              <a:cs typeface="Vrinda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 • Requirement Analysis</a:t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• Project Planning</a:t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• System design</a:t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• Detail design</a:t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• Coding</a:t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• Testing</a:t>
            </a:r>
            <a:b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endParaRPr lang="en-US" dirty="0">
              <a:latin typeface="Trebuchet MS" pitchFamily="34" charset="0"/>
            </a:endParaRPr>
          </a:p>
          <a:p>
            <a:pPr marL="45720" lvl="0" indent="0" algn="just">
              <a:buNone/>
            </a:pPr>
            <a:endParaRPr 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7200"/>
            <a:ext cx="9144000" cy="1371600"/>
          </a:xfrm>
        </p:spPr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  <a:spcAft>
                <a:spcPts val="300"/>
              </a:spcAft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            </a:t>
            </a:r>
            <a:r>
              <a:rPr lang="en-US" sz="2800" cap="none" dirty="0">
                <a:solidFill>
                  <a:srgbClr val="564B3C"/>
                </a:solidFill>
                <a:effectLst/>
                <a:latin typeface="Calibri" pitchFamily="34" charset="0"/>
                <a:ea typeface="+mn-ea"/>
                <a:cs typeface="Calibri" pitchFamily="34" charset="0"/>
              </a:rPr>
              <a:t/>
            </a:r>
            <a:br>
              <a:rPr lang="en-US" sz="2800" cap="none" dirty="0">
                <a:solidFill>
                  <a:srgbClr val="564B3C"/>
                </a:solidFill>
                <a:effectLst/>
                <a:latin typeface="Calibri" pitchFamily="34" charset="0"/>
                <a:ea typeface="+mn-ea"/>
                <a:cs typeface="Calibri" pitchFamily="34" charset="0"/>
              </a:rPr>
            </a:br>
            <a:r>
              <a:rPr lang="en-US" sz="2800" cap="none" dirty="0" smtClean="0">
                <a:solidFill>
                  <a:srgbClr val="564B3C"/>
                </a:solidFill>
                <a:effectLst/>
                <a:latin typeface="Calibri" pitchFamily="34" charset="0"/>
                <a:ea typeface="+mn-ea"/>
                <a:cs typeface="Calibri" pitchFamily="34" charset="0"/>
              </a:rPr>
              <a:t>		</a:t>
            </a:r>
            <a:r>
              <a:rPr lang="en-US" sz="2800" cap="none" dirty="0">
                <a:solidFill>
                  <a:srgbClr val="564B3C"/>
                </a:solidFill>
                <a:effectLst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800" cap="none" dirty="0" smtClean="0">
                <a:solidFill>
                  <a:srgbClr val="564B3C"/>
                </a:solidFill>
                <a:effectLst/>
                <a:latin typeface="Calibri" pitchFamily="34" charset="0"/>
                <a:ea typeface="+mn-ea"/>
                <a:cs typeface="Calibri" pitchFamily="34" charset="0"/>
              </a:rPr>
              <a:t>      </a:t>
            </a:r>
            <a:r>
              <a:rPr lang="en-US" sz="5300" b="1" cap="none" dirty="0" smtClean="0">
                <a:solidFill>
                  <a:srgbClr val="564B3C"/>
                </a:solidFill>
                <a:effectLst/>
                <a:ea typeface="+mn-ea"/>
                <a:cs typeface="Calibri" pitchFamily="34" charset="0"/>
              </a:rPr>
              <a:t>Feasibility </a:t>
            </a:r>
            <a:r>
              <a:rPr lang="en-US" sz="5300" b="1" cap="none" dirty="0">
                <a:solidFill>
                  <a:srgbClr val="564B3C"/>
                </a:solidFill>
                <a:effectLst/>
                <a:ea typeface="+mn-ea"/>
                <a:cs typeface="Calibri" pitchFamily="34" charset="0"/>
              </a:rPr>
              <a:t>Study</a:t>
            </a:r>
            <a:endParaRPr lang="en-US" sz="53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8382000" cy="3398520"/>
          </a:xfrm>
        </p:spPr>
        <p:txBody>
          <a:bodyPr>
            <a:noAutofit/>
          </a:bodyPr>
          <a:lstStyle/>
          <a:p>
            <a:pPr marL="0" lvl="0" indent="0">
              <a:buClr>
                <a:srgbClr val="93A299"/>
              </a:buClr>
              <a:buSzTx/>
              <a:buNone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The main objective of the feasibility study is to test the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Technical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and Economical feasibility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0" lvl="0" indent="0">
              <a:buClr>
                <a:srgbClr val="93A299"/>
              </a:buClr>
              <a:buSzTx/>
              <a:buNone/>
            </a:pPr>
            <a:endParaRPr lang="en-US" sz="28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marL="0" lvl="0" indent="0">
              <a:buClr>
                <a:srgbClr val="93A299"/>
              </a:buClr>
              <a:buSzTx/>
              <a:buNone/>
            </a:pPr>
            <a:r>
              <a:rPr lang="en-US" sz="2800" u="sng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Technical: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Since the project is designed with Eclipse with Java as Front end and MySQL Server as Back end, it is easy to install in all the systems wherever needed. </a:t>
            </a:r>
            <a:r>
              <a:rPr lang="en-US" sz="2800" dirty="0">
                <a:solidFill>
                  <a:srgbClr val="000000"/>
                </a:solidFill>
                <a:latin typeface="Calibri" pitchFamily="34" charset="0"/>
                <a:ea typeface="Times New Roman"/>
                <a:cs typeface="Calibri" pitchFamily="34" charset="0"/>
              </a:rPr>
              <a:t>Hence this project has good technical feasibility</a:t>
            </a:r>
            <a:r>
              <a:rPr lang="en-US" sz="280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alibri" pitchFamily="34" charset="0"/>
              </a:rPr>
              <a:t>.</a:t>
            </a:r>
          </a:p>
          <a:p>
            <a:pPr marL="0" lvl="0" indent="0">
              <a:buClr>
                <a:srgbClr val="93A299"/>
              </a:buClr>
              <a:buSzTx/>
              <a:buNone/>
            </a:pPr>
            <a:r>
              <a:rPr lang="en-US" sz="2800" u="sng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800" u="sng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800" u="sng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Economical: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Since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Java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with Eclipse and MySQL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is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more commonly available and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cost 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involved in the installation process is not high.</a:t>
            </a:r>
            <a:r>
              <a:rPr lang="en-US" sz="2800" dirty="0">
                <a:solidFill>
                  <a:srgbClr val="000000"/>
                </a:solidFill>
                <a:latin typeface="Calibri" pitchFamily="34" charset="0"/>
                <a:ea typeface="Times New Roman"/>
                <a:cs typeface="Calibri" pitchFamily="34" charset="0"/>
              </a:rPr>
              <a:t> Hence this project has good economical feasibility.</a:t>
            </a:r>
            <a:endParaRPr lang="en-US" sz="2800" dirty="0">
              <a:solidFill>
                <a:srgbClr val="564B3C"/>
              </a:solidFill>
              <a:latin typeface="Calibri" pitchFamily="34" charset="0"/>
              <a:cs typeface="Calibri" pitchFamily="34" charset="0"/>
            </a:endParaRPr>
          </a:p>
          <a:p>
            <a:pPr marL="45720" lvl="0" indent="0" algn="just">
              <a:buNone/>
            </a:pPr>
            <a:endParaRPr 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391400" cy="3733800"/>
          </a:xfrm>
        </p:spPr>
        <p:txBody>
          <a:bodyPr/>
          <a:lstStyle/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Operating System : - Microsoft Windows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7,8,10</a:t>
            </a:r>
            <a:endParaRPr lang="en-US" sz="2800" dirty="0">
              <a:solidFill>
                <a:srgbClr val="564B3C"/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Data Base Server: MySQL </a:t>
            </a:r>
            <a:endParaRPr lang="en-US" sz="2800" dirty="0">
              <a:solidFill>
                <a:srgbClr val="564B3C"/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Front-End: </a:t>
            </a:r>
            <a:r>
              <a:rPr lang="en-US" sz="28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Eclipse, Java Swing, JDK</a:t>
            </a:r>
            <a:endParaRPr lang="en-US" sz="28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228600"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Back-End: MySQL </a:t>
            </a:r>
            <a:endParaRPr lang="en-US" sz="2800" dirty="0">
              <a:solidFill>
                <a:srgbClr val="564B3C"/>
              </a:solidFill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620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latin typeface="Times New Roman"/>
                <a:ea typeface="Calibri"/>
              </a:rPr>
              <a:t>  </a:t>
            </a:r>
            <a:r>
              <a:rPr lang="en-US" sz="4800" dirty="0">
                <a:solidFill>
                  <a:schemeClr val="tx2"/>
                </a:solidFill>
              </a:rPr>
              <a:t>Software requirements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40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447800"/>
            <a:ext cx="7391400" cy="3733800"/>
          </a:xfrm>
        </p:spPr>
        <p:txBody>
          <a:bodyPr>
            <a:normAutofit/>
          </a:bodyPr>
          <a:lstStyle/>
          <a:p>
            <a:pPr lvl="0">
              <a:spcAft>
                <a:spcPts val="0"/>
              </a:spcAft>
              <a:buClr>
                <a:srgbClr val="93A299"/>
              </a:buClr>
              <a:buSzTx/>
            </a:pPr>
            <a:r>
              <a:rPr lang="en-US" sz="2800" dirty="0">
                <a:solidFill>
                  <a:srgbClr val="564B3C"/>
                </a:solidFill>
                <a:latin typeface="Calibri" pitchFamily="34" charset="0"/>
                <a:cs typeface="Calibri" pitchFamily="34" charset="0"/>
              </a:rPr>
              <a:t>Here, we will see how our system works through implementing number of forms.</a:t>
            </a:r>
          </a:p>
          <a:p>
            <a:pPr lvl="0">
              <a:spcAft>
                <a:spcPts val="0"/>
              </a:spcAft>
              <a:buClr>
                <a:srgbClr val="93A299"/>
              </a:buClr>
              <a:buSzTx/>
            </a:pPr>
            <a:r>
              <a:rPr lang="en-US" sz="2800" dirty="0" smtClean="0">
                <a:solidFill>
                  <a:srgbClr val="564B3C"/>
                </a:solidFill>
                <a:latin typeface="Calibri" pitchFamily="34" charset="0"/>
                <a:cs typeface="Calibri" pitchFamily="34" charset="0"/>
              </a:rPr>
              <a:t>Lets see…</a:t>
            </a:r>
            <a:r>
              <a:rPr lang="en-US" sz="2800" dirty="0">
                <a:solidFill>
                  <a:srgbClr val="564B3C"/>
                </a:solidFill>
                <a:latin typeface="Calibri" pitchFamily="34" charset="0"/>
                <a:cs typeface="Calibri" pitchFamily="34" charset="0"/>
              </a:rPr>
              <a:t>	 	 	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620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>
                <a:latin typeface="Times New Roman"/>
                <a:ea typeface="Calibri"/>
              </a:rPr>
              <a:t>  Implementation </a:t>
            </a:r>
            <a:r>
              <a:rPr lang="en-US" sz="4800" dirty="0">
                <a:latin typeface="Times New Roman"/>
                <a:ea typeface="Calibri"/>
              </a:rPr>
              <a:t>&amp; Testing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990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8600"/>
            <a:ext cx="6697532" cy="990600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        </a:t>
            </a:r>
            <a:r>
              <a:rPr lang="en-US" sz="4800" dirty="0" smtClean="0"/>
              <a:t>Coverpage </a:t>
            </a:r>
            <a:endParaRPr lang="en-US" sz="4800" dirty="0"/>
          </a:p>
        </p:txBody>
      </p:sp>
      <p:pic>
        <p:nvPicPr>
          <p:cNvPr id="4" name="Picture 2" descr="C:\Users\borhan\Desktop\Screenshot\coverp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153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3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4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2_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474</TotalTime>
  <Words>339</Words>
  <Application>Microsoft Office PowerPoint</Application>
  <PresentationFormat>On-screen Show (4:3)</PresentationFormat>
  <Paragraphs>118</Paragraphs>
  <Slides>39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21</vt:i4>
      </vt:variant>
      <vt:variant>
        <vt:lpstr>Slide Titles</vt:lpstr>
      </vt:variant>
      <vt:variant>
        <vt:i4>39</vt:i4>
      </vt:variant>
    </vt:vector>
  </HeadingPairs>
  <TitlesOfParts>
    <vt:vector size="60" baseType="lpstr">
      <vt:lpstr>Adjacency</vt:lpstr>
      <vt:lpstr>Slipstream</vt:lpstr>
      <vt:lpstr>1_Slipstream</vt:lpstr>
      <vt:lpstr>2_Slipstream</vt:lpstr>
      <vt:lpstr>3_Slipstream</vt:lpstr>
      <vt:lpstr>4_Slipstream</vt:lpstr>
      <vt:lpstr>5_Slipstream</vt:lpstr>
      <vt:lpstr>6_Slipstream</vt:lpstr>
      <vt:lpstr>7_Slipstream</vt:lpstr>
      <vt:lpstr>8_Slipstream</vt:lpstr>
      <vt:lpstr>9_Slipstream</vt:lpstr>
      <vt:lpstr>10_Slipstream</vt:lpstr>
      <vt:lpstr>11_Slipstream</vt:lpstr>
      <vt:lpstr>12_Slipstream</vt:lpstr>
      <vt:lpstr>13_Slipstream</vt:lpstr>
      <vt:lpstr>14_Slipstream</vt:lpstr>
      <vt:lpstr>Thatch</vt:lpstr>
      <vt:lpstr>2_Thatch</vt:lpstr>
      <vt:lpstr>Trek</vt:lpstr>
      <vt:lpstr>1_Trek</vt:lpstr>
      <vt:lpstr>Solstice</vt:lpstr>
      <vt:lpstr>  Presentation on     “CSE Premier League System” </vt:lpstr>
      <vt:lpstr>                  Outlines</vt:lpstr>
      <vt:lpstr>      Existing System</vt:lpstr>
      <vt:lpstr>                 Proposed System</vt:lpstr>
      <vt:lpstr>        Analysis Model</vt:lpstr>
      <vt:lpstr>                          Feasibility Study</vt:lpstr>
      <vt:lpstr>  Software requirements</vt:lpstr>
      <vt:lpstr>  Implementation &amp; Testing</vt:lpstr>
      <vt:lpstr>        Coverpage </vt:lpstr>
      <vt:lpstr>Login</vt:lpstr>
      <vt:lpstr>           Login</vt:lpstr>
      <vt:lpstr>           Select</vt:lpstr>
      <vt:lpstr>           Menu</vt:lpstr>
      <vt:lpstr>                    Info</vt:lpstr>
      <vt:lpstr>     Create Fixture</vt:lpstr>
      <vt:lpstr>           Create Fixture</vt:lpstr>
      <vt:lpstr>     Show Fixture</vt:lpstr>
      <vt:lpstr>        Team Info</vt:lpstr>
      <vt:lpstr>        Show Team Info</vt:lpstr>
      <vt:lpstr>      Data Input</vt:lpstr>
      <vt:lpstr>     Points Table</vt:lpstr>
      <vt:lpstr>     Points Table</vt:lpstr>
      <vt:lpstr>      Semi Final</vt:lpstr>
      <vt:lpstr>          Final</vt:lpstr>
      <vt:lpstr>    Show Winner</vt:lpstr>
      <vt:lpstr>           Select</vt:lpstr>
      <vt:lpstr>        Menu</vt:lpstr>
      <vt:lpstr>        Fixture</vt:lpstr>
      <vt:lpstr>    Show Fixture</vt:lpstr>
      <vt:lpstr>     Team Info</vt:lpstr>
      <vt:lpstr>   Show Team Info</vt:lpstr>
      <vt:lpstr>    Data Input</vt:lpstr>
      <vt:lpstr>    Points table</vt:lpstr>
      <vt:lpstr>      Semi Final</vt:lpstr>
      <vt:lpstr>   Semi Final Result</vt:lpstr>
      <vt:lpstr>         Final</vt:lpstr>
      <vt:lpstr>    Show Winner</vt:lpstr>
      <vt:lpstr>             Future Work</vt:lpstr>
      <vt:lpstr>                   Thanks                    all       for   watching this presentation         with patience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   “CSE Premier League System”</dc:title>
  <dc:creator>USER  ITNET</dc:creator>
  <cp:lastModifiedBy>borhan</cp:lastModifiedBy>
  <cp:revision>154</cp:revision>
  <dcterms:created xsi:type="dcterms:W3CDTF">2016-10-26T00:50:19Z</dcterms:created>
  <dcterms:modified xsi:type="dcterms:W3CDTF">2017-04-20T05:59:19Z</dcterms:modified>
</cp:coreProperties>
</file>